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704" r:id="rId4"/>
  </p:sldMasterIdLst>
  <p:notesMasterIdLst>
    <p:notesMasterId r:id="rId18"/>
  </p:notesMasterIdLst>
  <p:handoutMasterIdLst>
    <p:handoutMasterId r:id="rId19"/>
  </p:handoutMasterIdLst>
  <p:sldIdLst>
    <p:sldId id="2978" r:id="rId5"/>
    <p:sldId id="3120" r:id="rId6"/>
    <p:sldId id="3123" r:id="rId7"/>
    <p:sldId id="3121" r:id="rId8"/>
    <p:sldId id="3124" r:id="rId9"/>
    <p:sldId id="3114" r:id="rId10"/>
    <p:sldId id="3115" r:id="rId11"/>
    <p:sldId id="3116" r:id="rId12"/>
    <p:sldId id="3117" r:id="rId13"/>
    <p:sldId id="3118" r:id="rId14"/>
    <p:sldId id="3125" r:id="rId15"/>
    <p:sldId id="3122" r:id="rId16"/>
    <p:sldId id="3119" r:id="rId17"/>
  </p:sldIdLst>
  <p:sldSz cx="9144000" cy="5143500" type="screen16x9"/>
  <p:notesSz cx="6858000" cy="9144000"/>
  <p:defaultTextStyle>
    <a:defPPr>
      <a:defRPr lang="en-US"/>
    </a:defPPr>
    <a:lvl1pPr marL="0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554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109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663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217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2771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326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99880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434" algn="l" defTabSz="22855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22" userDrawn="1">
          <p15:clr>
            <a:srgbClr val="A4A3A4"/>
          </p15:clr>
        </p15:guide>
        <p15:guide id="2" pos="159" userDrawn="1">
          <p15:clr>
            <a:srgbClr val="A4A3A4"/>
          </p15:clr>
        </p15:guide>
        <p15:guide id="3" pos="5602" userDrawn="1">
          <p15:clr>
            <a:srgbClr val="A4A3A4"/>
          </p15:clr>
        </p15:guide>
        <p15:guide id="4" pos="374" userDrawn="1">
          <p15:clr>
            <a:srgbClr val="A4A3A4"/>
          </p15:clr>
        </p15:guide>
        <p15:guide id="5" pos="5386" userDrawn="1">
          <p15:clr>
            <a:srgbClr val="A4A3A4"/>
          </p15:clr>
        </p15:guide>
        <p15:guide id="6" orient="horz" pos="1087" userDrawn="1">
          <p15:clr>
            <a:srgbClr val="A4A3A4"/>
          </p15:clr>
        </p15:guide>
        <p15:guide id="7" orient="horz" pos="167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A651"/>
    <a:srgbClr val="FAA61A"/>
    <a:srgbClr val="8E8E8E"/>
    <a:srgbClr val="00421D"/>
    <a:srgbClr val="C5B922"/>
    <a:srgbClr val="95AA29"/>
    <a:srgbClr val="C3B822"/>
    <a:srgbClr val="FFFFFF"/>
    <a:srgbClr val="DBAB05"/>
    <a:srgbClr val="F6C3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6408" autoAdjust="0"/>
  </p:normalViewPr>
  <p:slideViewPr>
    <p:cSldViewPr snapToGrid="0">
      <p:cViewPr varScale="1">
        <p:scale>
          <a:sx n="106" d="100"/>
          <a:sy n="106" d="100"/>
        </p:scale>
        <p:origin x="-90" y="-720"/>
      </p:cViewPr>
      <p:guideLst>
        <p:guide orient="horz" pos="2822"/>
        <p:guide orient="horz" pos="1087"/>
        <p:guide orient="horz" pos="1670"/>
        <p:guide pos="159"/>
        <p:guide pos="5602"/>
        <p:guide pos="374"/>
        <p:guide pos="5386"/>
      </p:guideLst>
    </p:cSldViewPr>
  </p:slideViewPr>
  <p:outlineViewPr>
    <p:cViewPr>
      <p:scale>
        <a:sx n="33" d="100"/>
        <a:sy n="33" d="100"/>
      </p:scale>
      <p:origin x="0" y="-1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472"/>
    </p:cViewPr>
  </p:sorterViewPr>
  <p:notesViewPr>
    <p:cSldViewPr snapToGrid="0">
      <p:cViewPr varScale="1">
        <p:scale>
          <a:sx n="99" d="100"/>
          <a:sy n="99" d="100"/>
        </p:scale>
        <p:origin x="3920" y="1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75E339-6693-4737-BF7E-119D83A2A27A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D22CFC-3D94-473E-86BE-FD29FAB6B055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целях обеспечения реализации права Евразийского экономического союза и законодательства Российской Федерации о таможенном регулировании Главным управлением таможенного контроля после выпуска товаров была разработана </a:t>
          </a:r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Технология обмена документами и (или)сведениями в электронном виде в ходе организации и проведения таможенной проверки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200" dirty="0"/>
        </a:p>
      </dgm:t>
    </dgm:pt>
    <dgm:pt modelId="{A0FBBDD9-C5A7-4D22-AE66-BD10A0B45352}" type="parTrans" cxnId="{2ACB6AD9-7036-425E-8ACA-3C9B92397854}">
      <dgm:prSet/>
      <dgm:spPr/>
      <dgm:t>
        <a:bodyPr/>
        <a:lstStyle/>
        <a:p>
          <a:endParaRPr lang="ru-RU"/>
        </a:p>
      </dgm:t>
    </dgm:pt>
    <dgm:pt modelId="{BA1E89CF-ADC7-4FAB-B258-A0225098018A}" type="sibTrans" cxnId="{2ACB6AD9-7036-425E-8ACA-3C9B92397854}">
      <dgm:prSet/>
      <dgm:spPr/>
      <dgm:t>
        <a:bodyPr/>
        <a:lstStyle/>
        <a:p>
          <a:endParaRPr lang="ru-RU"/>
        </a:p>
      </dgm:t>
    </dgm:pt>
    <dgm:pt modelId="{3DE462D7-0BC2-4097-8096-C186F842EA0B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Преимуществами информационных сервисов «Таможенная проверка», «Личный кабинет» являются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возможность незамедлительно получать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от таможенных органов и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непосредственно представлять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в таможенные органы необходимые для проведения таможенной проверки документы и (или) сведения, сформированные в электронном виде и максимально уменьшить документооборот.</a:t>
          </a:r>
          <a:endParaRPr lang="ru-RU" sz="1200" dirty="0"/>
        </a:p>
      </dgm:t>
    </dgm:pt>
    <dgm:pt modelId="{AEBBC0C2-CCC6-4E9D-BFA6-9BD41DABDB2E}" type="parTrans" cxnId="{F413891D-1D7F-4201-BA93-DFE641303B4A}">
      <dgm:prSet/>
      <dgm:spPr/>
      <dgm:t>
        <a:bodyPr/>
        <a:lstStyle/>
        <a:p>
          <a:endParaRPr lang="ru-RU"/>
        </a:p>
      </dgm:t>
    </dgm:pt>
    <dgm:pt modelId="{D06D977C-1989-4558-AFE3-5A69AFB25C5E}" type="sibTrans" cxnId="{F413891D-1D7F-4201-BA93-DFE641303B4A}">
      <dgm:prSet/>
      <dgm:spPr/>
      <dgm:t>
        <a:bodyPr/>
        <a:lstStyle/>
        <a:p>
          <a:endParaRPr lang="ru-RU"/>
        </a:p>
      </dgm:t>
    </dgm:pt>
    <dgm:pt modelId="{2C571D59-2C21-4874-8B1A-E230102BCCF5}" type="pres">
      <dgm:prSet presAssocID="{AF75E339-6693-4737-BF7E-119D83A2A27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07FB3-1176-4F3F-B750-AC418E15D4CA}" type="pres">
      <dgm:prSet presAssocID="{AF75E339-6693-4737-BF7E-119D83A2A27A}" presName="divider" presStyleLbl="fgShp" presStyleIdx="0" presStyleCnt="1"/>
      <dgm:spPr/>
    </dgm:pt>
    <dgm:pt modelId="{546D379A-F694-4B74-A838-C854F7CBC16F}" type="pres">
      <dgm:prSet presAssocID="{7ED22CFC-3D94-473E-86BE-FD29FAB6B055}" presName="downArrow" presStyleLbl="node1" presStyleIdx="0" presStyleCnt="2" custScaleX="57841" custScaleY="69326"/>
      <dgm:spPr/>
    </dgm:pt>
    <dgm:pt modelId="{AA58A581-F7EE-4AEC-9931-AE97633B461E}" type="pres">
      <dgm:prSet presAssocID="{7ED22CFC-3D94-473E-86BE-FD29FAB6B055}" presName="downArrowText" presStyleLbl="revTx" presStyleIdx="0" presStyleCnt="2" custScaleX="179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FE816-BEEB-4828-AFEE-EEFB5607E731}" type="pres">
      <dgm:prSet presAssocID="{3DE462D7-0BC2-4097-8096-C186F842EA0B}" presName="upArrow" presStyleLbl="node1" presStyleIdx="1" presStyleCnt="2" custScaleX="64470" custScaleY="76285"/>
      <dgm:spPr/>
    </dgm:pt>
    <dgm:pt modelId="{48D04FEA-0EC2-4371-B6B4-512F7173ED5E}" type="pres">
      <dgm:prSet presAssocID="{3DE462D7-0BC2-4097-8096-C186F842EA0B}" presName="upArrowText" presStyleLbl="revTx" presStyleIdx="1" presStyleCnt="2" custScaleX="156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0E2627-4EEA-404B-A3D8-D8D7565392EA}" type="presOf" srcId="{3DE462D7-0BC2-4097-8096-C186F842EA0B}" destId="{48D04FEA-0EC2-4371-B6B4-512F7173ED5E}" srcOrd="0" destOrd="0" presId="urn:microsoft.com/office/officeart/2005/8/layout/arrow3"/>
    <dgm:cxn modelId="{F413891D-1D7F-4201-BA93-DFE641303B4A}" srcId="{AF75E339-6693-4737-BF7E-119D83A2A27A}" destId="{3DE462D7-0BC2-4097-8096-C186F842EA0B}" srcOrd="1" destOrd="0" parTransId="{AEBBC0C2-CCC6-4E9D-BFA6-9BD41DABDB2E}" sibTransId="{D06D977C-1989-4558-AFE3-5A69AFB25C5E}"/>
    <dgm:cxn modelId="{2ACB6AD9-7036-425E-8ACA-3C9B92397854}" srcId="{AF75E339-6693-4737-BF7E-119D83A2A27A}" destId="{7ED22CFC-3D94-473E-86BE-FD29FAB6B055}" srcOrd="0" destOrd="0" parTransId="{A0FBBDD9-C5A7-4D22-AE66-BD10A0B45352}" sibTransId="{BA1E89CF-ADC7-4FAB-B258-A0225098018A}"/>
    <dgm:cxn modelId="{7FC986BA-3EEA-4BDD-B5A8-A67608CAAA63}" type="presOf" srcId="{AF75E339-6693-4737-BF7E-119D83A2A27A}" destId="{2C571D59-2C21-4874-8B1A-E230102BCCF5}" srcOrd="0" destOrd="0" presId="urn:microsoft.com/office/officeart/2005/8/layout/arrow3"/>
    <dgm:cxn modelId="{91DB0CF0-A3BD-4DD3-B675-04101A27D585}" type="presOf" srcId="{7ED22CFC-3D94-473E-86BE-FD29FAB6B055}" destId="{AA58A581-F7EE-4AEC-9931-AE97633B461E}" srcOrd="0" destOrd="0" presId="urn:microsoft.com/office/officeart/2005/8/layout/arrow3"/>
    <dgm:cxn modelId="{8ADFB657-13D5-494A-AFD3-7B13ABE8AC8E}" type="presParOf" srcId="{2C571D59-2C21-4874-8B1A-E230102BCCF5}" destId="{C9907FB3-1176-4F3F-B750-AC418E15D4CA}" srcOrd="0" destOrd="0" presId="urn:microsoft.com/office/officeart/2005/8/layout/arrow3"/>
    <dgm:cxn modelId="{38BDCEB5-F428-4384-AF23-B670D3300F41}" type="presParOf" srcId="{2C571D59-2C21-4874-8B1A-E230102BCCF5}" destId="{546D379A-F694-4B74-A838-C854F7CBC16F}" srcOrd="1" destOrd="0" presId="urn:microsoft.com/office/officeart/2005/8/layout/arrow3"/>
    <dgm:cxn modelId="{012477FC-BA85-46AA-8557-1B738D3FAFCD}" type="presParOf" srcId="{2C571D59-2C21-4874-8B1A-E230102BCCF5}" destId="{AA58A581-F7EE-4AEC-9931-AE97633B461E}" srcOrd="2" destOrd="0" presId="urn:microsoft.com/office/officeart/2005/8/layout/arrow3"/>
    <dgm:cxn modelId="{48408D88-08A9-41F9-B112-139097902693}" type="presParOf" srcId="{2C571D59-2C21-4874-8B1A-E230102BCCF5}" destId="{6F4FE816-BEEB-4828-AFEE-EEFB5607E731}" srcOrd="3" destOrd="0" presId="urn:microsoft.com/office/officeart/2005/8/layout/arrow3"/>
    <dgm:cxn modelId="{C6E56ABB-F1F6-45B3-ACDE-8E6D99FF41C4}" type="presParOf" srcId="{2C571D59-2C21-4874-8B1A-E230102BCCF5}" destId="{48D04FEA-0EC2-4371-B6B4-512F7173ED5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907FB3-1176-4F3F-B750-AC418E15D4CA}">
      <dsp:nvSpPr>
        <dsp:cNvPr id="0" name=""/>
        <dsp:cNvSpPr/>
      </dsp:nvSpPr>
      <dsp:spPr>
        <a:xfrm rot="21300000">
          <a:off x="19367" y="1734115"/>
          <a:ext cx="6272417" cy="718286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6D379A-F694-4B74-A838-C854F7CBC16F}">
      <dsp:nvSpPr>
        <dsp:cNvPr id="0" name=""/>
        <dsp:cNvSpPr/>
      </dsp:nvSpPr>
      <dsp:spPr>
        <a:xfrm>
          <a:off x="1156446" y="466160"/>
          <a:ext cx="1095130" cy="116093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8A581-F7EE-4AEC-9931-AE97633B461E}">
      <dsp:nvSpPr>
        <dsp:cNvPr id="0" name=""/>
        <dsp:cNvSpPr/>
      </dsp:nvSpPr>
      <dsp:spPr>
        <a:xfrm>
          <a:off x="2537456" y="0"/>
          <a:ext cx="3634476" cy="1758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целях обеспечения реализации права Евразийского экономического союза и законодательства Российской Федерации о таможенном регулировании Главным управлением таможенного контроля после выпуска товаров была разработана </a:t>
          </a: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Технология обмена документами и (или)сведениями в электронном виде в ходе организации и проведения таможенной проверки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200" kern="1200" dirty="0"/>
        </a:p>
      </dsp:txBody>
      <dsp:txXfrm>
        <a:off x="2537456" y="0"/>
        <a:ext cx="3634476" cy="1758337"/>
      </dsp:txXfrm>
    </dsp:sp>
    <dsp:sp modelId="{6F4FE816-BEEB-4828-AFEE-EEFB5607E731}">
      <dsp:nvSpPr>
        <dsp:cNvPr id="0" name=""/>
        <dsp:cNvSpPr/>
      </dsp:nvSpPr>
      <dsp:spPr>
        <a:xfrm>
          <a:off x="3996821" y="2501151"/>
          <a:ext cx="1220639" cy="1277474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D04FEA-0EC2-4371-B6B4-512F7173ED5E}">
      <dsp:nvSpPr>
        <dsp:cNvPr id="0" name=""/>
        <dsp:cNvSpPr/>
      </dsp:nvSpPr>
      <dsp:spPr>
        <a:xfrm>
          <a:off x="380527" y="2428180"/>
          <a:ext cx="3151859" cy="1758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Преимуществами информационных сервисов «Таможенная проверка», «Личный кабинет» являются 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возможность незамедлительно получать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от таможенных органов и </a:t>
          </a: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непосредственно представлять </a:t>
          </a: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в таможенные органы необходимые для проведения таможенной проверки документы и (или) сведения, сформированные в электронном виде и максимально уменьшить документооборот.</a:t>
          </a:r>
          <a:endParaRPr lang="ru-RU" sz="1200" kern="1200" dirty="0"/>
        </a:p>
      </dsp:txBody>
      <dsp:txXfrm>
        <a:off x="380527" y="2428180"/>
        <a:ext cx="3151859" cy="1758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39A10D-FF89-4304-8834-E5758B5B28F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="" xmlns:p14="http://schemas.microsoft.com/office/powerpoint/2010/main" val="3802949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836DE1-6B7A-47AD-B7B7-17DCB15A01C6}" type="datetimeFigureOut">
              <a:rPr lang="en-US"/>
              <a:pPr>
                <a:defRPr/>
              </a:pPr>
              <a:t>1/29/2021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174689-BECC-4390-B3B9-306A17FD432A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="" xmlns:p14="http://schemas.microsoft.com/office/powerpoint/2010/main" val="188698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902" kern="1200">
        <a:solidFill>
          <a:schemeClr val="tx1"/>
        </a:solidFill>
        <a:latin typeface="+mn-lt"/>
        <a:ea typeface="+mn-ea"/>
        <a:cs typeface="+mn-cs"/>
      </a:defRPr>
    </a:lvl1pPr>
    <a:lvl2pPr marL="343688" algn="l" rtl="0" eaLnBrk="0" fontAlgn="base" hangingPunct="0">
      <a:spcBef>
        <a:spcPct val="30000"/>
      </a:spcBef>
      <a:spcAft>
        <a:spcPct val="0"/>
      </a:spcAft>
      <a:defRPr sz="902" kern="1200">
        <a:solidFill>
          <a:schemeClr val="tx1"/>
        </a:solidFill>
        <a:latin typeface="+mn-lt"/>
        <a:ea typeface="+mn-ea"/>
        <a:cs typeface="+mn-cs"/>
      </a:defRPr>
    </a:lvl2pPr>
    <a:lvl3pPr marL="687377" algn="l" rtl="0" eaLnBrk="0" fontAlgn="base" hangingPunct="0">
      <a:spcBef>
        <a:spcPct val="30000"/>
      </a:spcBef>
      <a:spcAft>
        <a:spcPct val="0"/>
      </a:spcAft>
      <a:defRPr sz="902" kern="1200">
        <a:solidFill>
          <a:schemeClr val="tx1"/>
        </a:solidFill>
        <a:latin typeface="+mn-lt"/>
        <a:ea typeface="+mn-ea"/>
        <a:cs typeface="+mn-cs"/>
      </a:defRPr>
    </a:lvl3pPr>
    <a:lvl4pPr marL="1031065" algn="l" rtl="0" eaLnBrk="0" fontAlgn="base" hangingPunct="0">
      <a:spcBef>
        <a:spcPct val="30000"/>
      </a:spcBef>
      <a:spcAft>
        <a:spcPct val="0"/>
      </a:spcAft>
      <a:defRPr sz="902" kern="1200">
        <a:solidFill>
          <a:schemeClr val="tx1"/>
        </a:solidFill>
        <a:latin typeface="+mn-lt"/>
        <a:ea typeface="+mn-ea"/>
        <a:cs typeface="+mn-cs"/>
      </a:defRPr>
    </a:lvl4pPr>
    <a:lvl5pPr marL="1374753" algn="l" rtl="0" eaLnBrk="0" fontAlgn="base" hangingPunct="0">
      <a:spcBef>
        <a:spcPct val="30000"/>
      </a:spcBef>
      <a:spcAft>
        <a:spcPct val="0"/>
      </a:spcAft>
      <a:defRPr sz="902" kern="1200">
        <a:solidFill>
          <a:schemeClr val="tx1"/>
        </a:solidFill>
        <a:latin typeface="+mn-lt"/>
        <a:ea typeface="+mn-ea"/>
        <a:cs typeface="+mn-cs"/>
      </a:defRPr>
    </a:lvl5pPr>
    <a:lvl6pPr marL="1718441" algn="l" defTabSz="687377" rtl="0" eaLnBrk="1" latinLnBrk="0" hangingPunct="1">
      <a:defRPr sz="902" kern="1200">
        <a:solidFill>
          <a:schemeClr val="tx1"/>
        </a:solidFill>
        <a:latin typeface="+mn-lt"/>
        <a:ea typeface="+mn-ea"/>
        <a:cs typeface="+mn-cs"/>
      </a:defRPr>
    </a:lvl6pPr>
    <a:lvl7pPr marL="2062129" algn="l" defTabSz="687377" rtl="0" eaLnBrk="1" latinLnBrk="0" hangingPunct="1">
      <a:defRPr sz="902" kern="1200">
        <a:solidFill>
          <a:schemeClr val="tx1"/>
        </a:solidFill>
        <a:latin typeface="+mn-lt"/>
        <a:ea typeface="+mn-ea"/>
        <a:cs typeface="+mn-cs"/>
      </a:defRPr>
    </a:lvl7pPr>
    <a:lvl8pPr marL="2405818" algn="l" defTabSz="687377" rtl="0" eaLnBrk="1" latinLnBrk="0" hangingPunct="1">
      <a:defRPr sz="902" kern="1200">
        <a:solidFill>
          <a:schemeClr val="tx1"/>
        </a:solidFill>
        <a:latin typeface="+mn-lt"/>
        <a:ea typeface="+mn-ea"/>
        <a:cs typeface="+mn-cs"/>
      </a:defRPr>
    </a:lvl8pPr>
    <a:lvl9pPr marL="2749505" algn="l" defTabSz="687377" rtl="0" eaLnBrk="1" latinLnBrk="0" hangingPunct="1">
      <a:defRPr sz="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1</a:t>
            </a:fld>
            <a:endParaRPr lang="en-US" altLang="ru-RU" dirty="0"/>
          </a:p>
        </p:txBody>
      </p:sp>
    </p:spTree>
    <p:extLst>
      <p:ext uri="{BB962C8B-B14F-4D97-AF65-F5344CB8AC3E}">
        <p14:creationId xmlns="" xmlns:p14="http://schemas.microsoft.com/office/powerpoint/2010/main" val="106714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13</a:t>
            </a:fld>
            <a:endParaRPr lang="en-US" altLang="ru-RU" dirty="0"/>
          </a:p>
        </p:txBody>
      </p:sp>
    </p:spTree>
    <p:extLst>
      <p:ext uri="{BB962C8B-B14F-4D97-AF65-F5344CB8AC3E}">
        <p14:creationId xmlns="" xmlns:p14="http://schemas.microsoft.com/office/powerpoint/2010/main" val="106714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ложка зеленая с цветным гербом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51209" y="2838827"/>
            <a:ext cx="8772212" cy="740550"/>
          </a:xfrm>
          <a:prstGeom prst="rect">
            <a:avLst/>
          </a:prstGeom>
          <a:noFill/>
        </p:spPr>
        <p:txBody>
          <a:bodyPr anchor="t" anchorCtr="0"/>
          <a:lstStyle>
            <a:lvl1pPr algn="l">
              <a:defRPr sz="3299" b="0" cap="all" spc="50" baseline="0">
                <a:solidFill>
                  <a:schemeClr val="bg2"/>
                </a:solidFill>
                <a:latin typeface="+mj-lt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ПРЕЗЕНТАЦИИ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4457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Фото в фигуре справ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 noGrp="1"/>
          </p:cNvSpPr>
          <p:nvPr>
            <p:ph type="pic" sz="quarter" idx="10"/>
          </p:nvPr>
        </p:nvSpPr>
        <p:spPr bwMode="auto">
          <a:xfrm>
            <a:off x="4131734" y="663476"/>
            <a:ext cx="5012266" cy="4104506"/>
          </a:xfrm>
          <a:custGeom>
            <a:avLst/>
            <a:gdLst>
              <a:gd name="T0" fmla="*/ 0 w 5751"/>
              <a:gd name="T1" fmla="*/ 0 h 4215"/>
              <a:gd name="T2" fmla="*/ 5751 w 5751"/>
              <a:gd name="T3" fmla="*/ 0 h 4215"/>
              <a:gd name="T4" fmla="*/ 5751 w 5751"/>
              <a:gd name="T5" fmla="*/ 3375 h 4215"/>
              <a:gd name="T6" fmla="*/ 1669 w 5751"/>
              <a:gd name="T7" fmla="*/ 4215 h 4215"/>
              <a:gd name="T8" fmla="*/ 0 w 5751"/>
              <a:gd name="T9" fmla="*/ 0 h 4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51" h="4215">
                <a:moveTo>
                  <a:pt x="0" y="0"/>
                </a:moveTo>
                <a:lnTo>
                  <a:pt x="5751" y="0"/>
                </a:lnTo>
                <a:lnTo>
                  <a:pt x="5751" y="3375"/>
                </a:lnTo>
                <a:lnTo>
                  <a:pt x="1669" y="4215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482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ллаж из 1 фото слева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Рисунок 15"/>
          <p:cNvSpPr>
            <a:spLocks noGrp="1"/>
          </p:cNvSpPr>
          <p:nvPr>
            <p:ph type="pic" sz="quarter" idx="21"/>
          </p:nvPr>
        </p:nvSpPr>
        <p:spPr>
          <a:xfrm>
            <a:off x="-12701" y="653952"/>
            <a:ext cx="4655166" cy="4285151"/>
          </a:xfrm>
          <a:custGeom>
            <a:avLst/>
            <a:gdLst>
              <a:gd name="connsiteX0" fmla="*/ 3178178 w 9310331"/>
              <a:gd name="connsiteY0" fmla="*/ 6349 h 8571625"/>
              <a:gd name="connsiteX1" fmla="*/ 9258301 w 9310331"/>
              <a:gd name="connsiteY1" fmla="*/ 12699 h 8571625"/>
              <a:gd name="connsiteX2" fmla="*/ 9310331 w 9310331"/>
              <a:gd name="connsiteY2" fmla="*/ 4485297 h 8571625"/>
              <a:gd name="connsiteX3" fmla="*/ 5060952 w 9310331"/>
              <a:gd name="connsiteY3" fmla="*/ 8566151 h 8571625"/>
              <a:gd name="connsiteX4" fmla="*/ 24296 w 9310331"/>
              <a:gd name="connsiteY4" fmla="*/ 8571625 h 8571625"/>
              <a:gd name="connsiteX5" fmla="*/ 0 w 9310331"/>
              <a:gd name="connsiteY5" fmla="*/ 3098799 h 8571625"/>
              <a:gd name="connsiteX6" fmla="*/ 19051 w 9310331"/>
              <a:gd name="connsiteY6" fmla="*/ 0 h 8571625"/>
              <a:gd name="connsiteX7" fmla="*/ 3066416 w 9310331"/>
              <a:gd name="connsiteY7" fmla="*/ 4762 h 8571625"/>
              <a:gd name="connsiteX8" fmla="*/ 23496 w 9310331"/>
              <a:gd name="connsiteY8" fmla="*/ 2972435 h 8571625"/>
              <a:gd name="connsiteX9" fmla="*/ 19051 w 9310331"/>
              <a:gd name="connsiteY9" fmla="*/ 0 h 8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10331" h="8571625">
                <a:moveTo>
                  <a:pt x="3178178" y="6349"/>
                </a:moveTo>
                <a:lnTo>
                  <a:pt x="9258301" y="12699"/>
                </a:lnTo>
                <a:lnTo>
                  <a:pt x="9310331" y="4485297"/>
                </a:lnTo>
                <a:lnTo>
                  <a:pt x="5060952" y="8566151"/>
                </a:lnTo>
                <a:lnTo>
                  <a:pt x="24296" y="8571625"/>
                </a:lnTo>
                <a:cubicBezTo>
                  <a:pt x="16196" y="6747350"/>
                  <a:pt x="8100" y="4923074"/>
                  <a:pt x="0" y="3098799"/>
                </a:cubicBezTo>
                <a:close/>
                <a:moveTo>
                  <a:pt x="19051" y="0"/>
                </a:moveTo>
                <a:lnTo>
                  <a:pt x="3066416" y="4762"/>
                </a:lnTo>
                <a:lnTo>
                  <a:pt x="23496" y="2972435"/>
                </a:lnTo>
                <a:cubicBezTo>
                  <a:pt x="22014" y="1981623"/>
                  <a:pt x="20533" y="990812"/>
                  <a:pt x="19051" y="0"/>
                </a:cubicBez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1027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отрудники - руководств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52307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610097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667889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725680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783470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5841261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899053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956844" y="1761157"/>
            <a:ext cx="910963" cy="129936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027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отрудники - руководство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52311" y="149359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52311" y="263291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52311" y="377223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91841" y="149359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91841" y="263291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31367" y="149359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031367" y="263291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291841" y="3772237"/>
            <a:ext cx="957943" cy="95767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1937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0 фотограф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60033" y="1487485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381542" y="1487485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903044" y="1487485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424550" y="1487485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946059" y="1487485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60033" y="3047530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2381542" y="3047530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903044" y="3047530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24550" y="3047530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946059" y="3047530"/>
            <a:ext cx="1337915" cy="1269804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41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фото и краткие тезис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80574" y="1625354"/>
            <a:ext cx="1807029" cy="180675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746174" y="1625354"/>
            <a:ext cx="1807029" cy="180675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9626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Grp="1"/>
          </p:cNvSpPr>
          <p:nvPr>
            <p:ph type="pic" sz="quarter" idx="15"/>
          </p:nvPr>
        </p:nvSpPr>
        <p:spPr bwMode="auto">
          <a:xfrm>
            <a:off x="624533" y="1001608"/>
            <a:ext cx="1609725" cy="1610729"/>
          </a:xfrm>
          <a:custGeom>
            <a:avLst/>
            <a:gdLst>
              <a:gd name="T0" fmla="*/ 8480 w 15387"/>
              <a:gd name="T1" fmla="*/ 40 h 15398"/>
              <a:gd name="T2" fmla="*/ 9616 w 15387"/>
              <a:gd name="T3" fmla="*/ 243 h 15398"/>
              <a:gd name="T4" fmla="*/ 10688 w 15387"/>
              <a:gd name="T5" fmla="*/ 606 h 15398"/>
              <a:gd name="T6" fmla="*/ 11683 w 15387"/>
              <a:gd name="T7" fmla="*/ 1115 h 15398"/>
              <a:gd name="T8" fmla="*/ 12587 w 15387"/>
              <a:gd name="T9" fmla="*/ 1758 h 15398"/>
              <a:gd name="T10" fmla="*/ 13388 w 15387"/>
              <a:gd name="T11" fmla="*/ 2523 h 15398"/>
              <a:gd name="T12" fmla="*/ 14073 w 15387"/>
              <a:gd name="T13" fmla="*/ 3394 h 15398"/>
              <a:gd name="T14" fmla="*/ 14628 w 15387"/>
              <a:gd name="T15" fmla="*/ 4361 h 15398"/>
              <a:gd name="T16" fmla="*/ 15042 w 15387"/>
              <a:gd name="T17" fmla="*/ 5410 h 15398"/>
              <a:gd name="T18" fmla="*/ 15299 w 15387"/>
              <a:gd name="T19" fmla="*/ 6526 h 15398"/>
              <a:gd name="T20" fmla="*/ 15387 w 15387"/>
              <a:gd name="T21" fmla="*/ 7698 h 15398"/>
              <a:gd name="T22" fmla="*/ 15299 w 15387"/>
              <a:gd name="T23" fmla="*/ 8871 h 15398"/>
              <a:gd name="T24" fmla="*/ 15042 w 15387"/>
              <a:gd name="T25" fmla="*/ 9988 h 15398"/>
              <a:gd name="T26" fmla="*/ 14628 w 15387"/>
              <a:gd name="T27" fmla="*/ 11037 h 15398"/>
              <a:gd name="T28" fmla="*/ 14073 w 15387"/>
              <a:gd name="T29" fmla="*/ 12002 h 15398"/>
              <a:gd name="T30" fmla="*/ 13388 w 15387"/>
              <a:gd name="T31" fmla="*/ 12875 h 15398"/>
              <a:gd name="T32" fmla="*/ 12587 w 15387"/>
              <a:gd name="T33" fmla="*/ 13640 h 15398"/>
              <a:gd name="T34" fmla="*/ 11683 w 15387"/>
              <a:gd name="T35" fmla="*/ 14283 h 15398"/>
              <a:gd name="T36" fmla="*/ 10688 w 15387"/>
              <a:gd name="T37" fmla="*/ 14792 h 15398"/>
              <a:gd name="T38" fmla="*/ 9616 w 15387"/>
              <a:gd name="T39" fmla="*/ 15155 h 15398"/>
              <a:gd name="T40" fmla="*/ 8480 w 15387"/>
              <a:gd name="T41" fmla="*/ 15358 h 15398"/>
              <a:gd name="T42" fmla="*/ 7298 w 15387"/>
              <a:gd name="T43" fmla="*/ 15387 h 15398"/>
              <a:gd name="T44" fmla="*/ 6144 w 15387"/>
              <a:gd name="T45" fmla="*/ 15241 h 15398"/>
              <a:gd name="T46" fmla="*/ 5049 w 15387"/>
              <a:gd name="T47" fmla="*/ 14930 h 15398"/>
              <a:gd name="T48" fmla="*/ 4026 w 15387"/>
              <a:gd name="T49" fmla="*/ 14468 h 15398"/>
              <a:gd name="T50" fmla="*/ 3091 w 15387"/>
              <a:gd name="T51" fmla="*/ 13868 h 15398"/>
              <a:gd name="T52" fmla="*/ 2254 w 15387"/>
              <a:gd name="T53" fmla="*/ 13142 h 15398"/>
              <a:gd name="T54" fmla="*/ 1528 w 15387"/>
              <a:gd name="T55" fmla="*/ 12305 h 15398"/>
              <a:gd name="T56" fmla="*/ 929 w 15387"/>
              <a:gd name="T57" fmla="*/ 11368 h 15398"/>
              <a:gd name="T58" fmla="*/ 466 w 15387"/>
              <a:gd name="T59" fmla="*/ 10346 h 15398"/>
              <a:gd name="T60" fmla="*/ 156 w 15387"/>
              <a:gd name="T61" fmla="*/ 9250 h 15398"/>
              <a:gd name="T62" fmla="*/ 11 w 15387"/>
              <a:gd name="T63" fmla="*/ 8095 h 15398"/>
              <a:gd name="T64" fmla="*/ 40 w 15387"/>
              <a:gd name="T65" fmla="*/ 6912 h 15398"/>
              <a:gd name="T66" fmla="*/ 243 w 15387"/>
              <a:gd name="T67" fmla="*/ 5776 h 15398"/>
              <a:gd name="T68" fmla="*/ 605 w 15387"/>
              <a:gd name="T69" fmla="*/ 4703 h 15398"/>
              <a:gd name="T70" fmla="*/ 1113 w 15387"/>
              <a:gd name="T71" fmla="*/ 3707 h 15398"/>
              <a:gd name="T72" fmla="*/ 1757 w 15387"/>
              <a:gd name="T73" fmla="*/ 2803 h 15398"/>
              <a:gd name="T74" fmla="*/ 2521 w 15387"/>
              <a:gd name="T75" fmla="*/ 2001 h 15398"/>
              <a:gd name="T76" fmla="*/ 3392 w 15387"/>
              <a:gd name="T77" fmla="*/ 1316 h 15398"/>
              <a:gd name="T78" fmla="*/ 4358 w 15387"/>
              <a:gd name="T79" fmla="*/ 759 h 15398"/>
              <a:gd name="T80" fmla="*/ 5406 w 15387"/>
              <a:gd name="T81" fmla="*/ 346 h 15398"/>
              <a:gd name="T82" fmla="*/ 6522 w 15387"/>
              <a:gd name="T83" fmla="*/ 89 h 15398"/>
              <a:gd name="T84" fmla="*/ 7693 w 15387"/>
              <a:gd name="T85" fmla="*/ 0 h 15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387" h="15398">
                <a:moveTo>
                  <a:pt x="7693" y="0"/>
                </a:moveTo>
                <a:lnTo>
                  <a:pt x="8089" y="11"/>
                </a:lnTo>
                <a:lnTo>
                  <a:pt x="8480" y="40"/>
                </a:lnTo>
                <a:lnTo>
                  <a:pt x="8866" y="89"/>
                </a:lnTo>
                <a:lnTo>
                  <a:pt x="9244" y="156"/>
                </a:lnTo>
                <a:lnTo>
                  <a:pt x="9616" y="243"/>
                </a:lnTo>
                <a:lnTo>
                  <a:pt x="9981" y="346"/>
                </a:lnTo>
                <a:lnTo>
                  <a:pt x="10339" y="468"/>
                </a:lnTo>
                <a:lnTo>
                  <a:pt x="10688" y="606"/>
                </a:lnTo>
                <a:lnTo>
                  <a:pt x="11029" y="759"/>
                </a:lnTo>
                <a:lnTo>
                  <a:pt x="11360" y="930"/>
                </a:lnTo>
                <a:lnTo>
                  <a:pt x="11683" y="1115"/>
                </a:lnTo>
                <a:lnTo>
                  <a:pt x="11995" y="1316"/>
                </a:lnTo>
                <a:lnTo>
                  <a:pt x="12297" y="1529"/>
                </a:lnTo>
                <a:lnTo>
                  <a:pt x="12587" y="1758"/>
                </a:lnTo>
                <a:lnTo>
                  <a:pt x="12867" y="2001"/>
                </a:lnTo>
                <a:lnTo>
                  <a:pt x="13134" y="2255"/>
                </a:lnTo>
                <a:lnTo>
                  <a:pt x="13388" y="2523"/>
                </a:lnTo>
                <a:lnTo>
                  <a:pt x="13631" y="2803"/>
                </a:lnTo>
                <a:lnTo>
                  <a:pt x="13858" y="3093"/>
                </a:lnTo>
                <a:lnTo>
                  <a:pt x="14073" y="3394"/>
                </a:lnTo>
                <a:lnTo>
                  <a:pt x="14273" y="3707"/>
                </a:lnTo>
                <a:lnTo>
                  <a:pt x="14458" y="4029"/>
                </a:lnTo>
                <a:lnTo>
                  <a:pt x="14628" y="4361"/>
                </a:lnTo>
                <a:lnTo>
                  <a:pt x="14782" y="4703"/>
                </a:lnTo>
                <a:lnTo>
                  <a:pt x="14920" y="5052"/>
                </a:lnTo>
                <a:lnTo>
                  <a:pt x="15042" y="5410"/>
                </a:lnTo>
                <a:lnTo>
                  <a:pt x="15145" y="5776"/>
                </a:lnTo>
                <a:lnTo>
                  <a:pt x="15230" y="6148"/>
                </a:lnTo>
                <a:lnTo>
                  <a:pt x="15299" y="6526"/>
                </a:lnTo>
                <a:lnTo>
                  <a:pt x="15348" y="6912"/>
                </a:lnTo>
                <a:lnTo>
                  <a:pt x="15377" y="7302"/>
                </a:lnTo>
                <a:lnTo>
                  <a:pt x="15387" y="7698"/>
                </a:lnTo>
                <a:lnTo>
                  <a:pt x="15377" y="8095"/>
                </a:lnTo>
                <a:lnTo>
                  <a:pt x="15348" y="8486"/>
                </a:lnTo>
                <a:lnTo>
                  <a:pt x="15299" y="8871"/>
                </a:lnTo>
                <a:lnTo>
                  <a:pt x="15230" y="9250"/>
                </a:lnTo>
                <a:lnTo>
                  <a:pt x="15145" y="9622"/>
                </a:lnTo>
                <a:lnTo>
                  <a:pt x="15042" y="9988"/>
                </a:lnTo>
                <a:lnTo>
                  <a:pt x="14920" y="10346"/>
                </a:lnTo>
                <a:lnTo>
                  <a:pt x="14782" y="10695"/>
                </a:lnTo>
                <a:lnTo>
                  <a:pt x="14628" y="11037"/>
                </a:lnTo>
                <a:lnTo>
                  <a:pt x="14458" y="11368"/>
                </a:lnTo>
                <a:lnTo>
                  <a:pt x="14273" y="11691"/>
                </a:lnTo>
                <a:lnTo>
                  <a:pt x="14073" y="12002"/>
                </a:lnTo>
                <a:lnTo>
                  <a:pt x="13858" y="12305"/>
                </a:lnTo>
                <a:lnTo>
                  <a:pt x="13631" y="12595"/>
                </a:lnTo>
                <a:lnTo>
                  <a:pt x="13388" y="12875"/>
                </a:lnTo>
                <a:lnTo>
                  <a:pt x="13134" y="13142"/>
                </a:lnTo>
                <a:lnTo>
                  <a:pt x="12867" y="13397"/>
                </a:lnTo>
                <a:lnTo>
                  <a:pt x="12587" y="13640"/>
                </a:lnTo>
                <a:lnTo>
                  <a:pt x="12297" y="13868"/>
                </a:lnTo>
                <a:lnTo>
                  <a:pt x="11995" y="14082"/>
                </a:lnTo>
                <a:lnTo>
                  <a:pt x="11683" y="14283"/>
                </a:lnTo>
                <a:lnTo>
                  <a:pt x="11360" y="14468"/>
                </a:lnTo>
                <a:lnTo>
                  <a:pt x="11029" y="14639"/>
                </a:lnTo>
                <a:lnTo>
                  <a:pt x="10688" y="14792"/>
                </a:lnTo>
                <a:lnTo>
                  <a:pt x="10339" y="14930"/>
                </a:lnTo>
                <a:lnTo>
                  <a:pt x="9981" y="15052"/>
                </a:lnTo>
                <a:lnTo>
                  <a:pt x="9616" y="15155"/>
                </a:lnTo>
                <a:lnTo>
                  <a:pt x="9244" y="15241"/>
                </a:lnTo>
                <a:lnTo>
                  <a:pt x="8866" y="15309"/>
                </a:lnTo>
                <a:lnTo>
                  <a:pt x="8480" y="15358"/>
                </a:lnTo>
                <a:lnTo>
                  <a:pt x="8089" y="15387"/>
                </a:lnTo>
                <a:lnTo>
                  <a:pt x="7693" y="15398"/>
                </a:lnTo>
                <a:lnTo>
                  <a:pt x="7298" y="15387"/>
                </a:lnTo>
                <a:lnTo>
                  <a:pt x="6908" y="15358"/>
                </a:lnTo>
                <a:lnTo>
                  <a:pt x="6522" y="15309"/>
                </a:lnTo>
                <a:lnTo>
                  <a:pt x="6144" y="15241"/>
                </a:lnTo>
                <a:lnTo>
                  <a:pt x="5771" y="15155"/>
                </a:lnTo>
                <a:lnTo>
                  <a:pt x="5406" y="15052"/>
                </a:lnTo>
                <a:lnTo>
                  <a:pt x="5049" y="14930"/>
                </a:lnTo>
                <a:lnTo>
                  <a:pt x="4700" y="14792"/>
                </a:lnTo>
                <a:lnTo>
                  <a:pt x="4358" y="14639"/>
                </a:lnTo>
                <a:lnTo>
                  <a:pt x="4026" y="14468"/>
                </a:lnTo>
                <a:lnTo>
                  <a:pt x="3705" y="14283"/>
                </a:lnTo>
                <a:lnTo>
                  <a:pt x="3392" y="14082"/>
                </a:lnTo>
                <a:lnTo>
                  <a:pt x="3091" y="13868"/>
                </a:lnTo>
                <a:lnTo>
                  <a:pt x="2800" y="13640"/>
                </a:lnTo>
                <a:lnTo>
                  <a:pt x="2521" y="13397"/>
                </a:lnTo>
                <a:lnTo>
                  <a:pt x="2254" y="13142"/>
                </a:lnTo>
                <a:lnTo>
                  <a:pt x="1999" y="12875"/>
                </a:lnTo>
                <a:lnTo>
                  <a:pt x="1757" y="12595"/>
                </a:lnTo>
                <a:lnTo>
                  <a:pt x="1528" y="12305"/>
                </a:lnTo>
                <a:lnTo>
                  <a:pt x="1315" y="12002"/>
                </a:lnTo>
                <a:lnTo>
                  <a:pt x="1113" y="11691"/>
                </a:lnTo>
                <a:lnTo>
                  <a:pt x="929" y="11368"/>
                </a:lnTo>
                <a:lnTo>
                  <a:pt x="759" y="11037"/>
                </a:lnTo>
                <a:lnTo>
                  <a:pt x="605" y="10695"/>
                </a:lnTo>
                <a:lnTo>
                  <a:pt x="466" y="10346"/>
                </a:lnTo>
                <a:lnTo>
                  <a:pt x="346" y="9988"/>
                </a:lnTo>
                <a:lnTo>
                  <a:pt x="243" y="9622"/>
                </a:lnTo>
                <a:lnTo>
                  <a:pt x="156" y="9250"/>
                </a:lnTo>
                <a:lnTo>
                  <a:pt x="89" y="8871"/>
                </a:lnTo>
                <a:lnTo>
                  <a:pt x="40" y="8486"/>
                </a:lnTo>
                <a:lnTo>
                  <a:pt x="11" y="8095"/>
                </a:lnTo>
                <a:lnTo>
                  <a:pt x="0" y="7698"/>
                </a:lnTo>
                <a:lnTo>
                  <a:pt x="11" y="7302"/>
                </a:lnTo>
                <a:lnTo>
                  <a:pt x="40" y="6912"/>
                </a:lnTo>
                <a:lnTo>
                  <a:pt x="89" y="6526"/>
                </a:lnTo>
                <a:lnTo>
                  <a:pt x="156" y="6148"/>
                </a:lnTo>
                <a:lnTo>
                  <a:pt x="243" y="5776"/>
                </a:lnTo>
                <a:lnTo>
                  <a:pt x="346" y="5410"/>
                </a:lnTo>
                <a:lnTo>
                  <a:pt x="466" y="5052"/>
                </a:lnTo>
                <a:lnTo>
                  <a:pt x="605" y="4703"/>
                </a:lnTo>
                <a:lnTo>
                  <a:pt x="759" y="4361"/>
                </a:lnTo>
                <a:lnTo>
                  <a:pt x="929" y="4029"/>
                </a:lnTo>
                <a:lnTo>
                  <a:pt x="1113" y="3707"/>
                </a:lnTo>
                <a:lnTo>
                  <a:pt x="1315" y="3394"/>
                </a:lnTo>
                <a:lnTo>
                  <a:pt x="1528" y="3093"/>
                </a:lnTo>
                <a:lnTo>
                  <a:pt x="1757" y="2803"/>
                </a:lnTo>
                <a:lnTo>
                  <a:pt x="1999" y="2523"/>
                </a:lnTo>
                <a:lnTo>
                  <a:pt x="2254" y="2255"/>
                </a:lnTo>
                <a:lnTo>
                  <a:pt x="2521" y="2001"/>
                </a:lnTo>
                <a:lnTo>
                  <a:pt x="2800" y="1758"/>
                </a:lnTo>
                <a:lnTo>
                  <a:pt x="3091" y="1529"/>
                </a:lnTo>
                <a:lnTo>
                  <a:pt x="3392" y="1316"/>
                </a:lnTo>
                <a:lnTo>
                  <a:pt x="3705" y="1115"/>
                </a:lnTo>
                <a:lnTo>
                  <a:pt x="4026" y="930"/>
                </a:lnTo>
                <a:lnTo>
                  <a:pt x="4358" y="759"/>
                </a:lnTo>
                <a:lnTo>
                  <a:pt x="4700" y="606"/>
                </a:lnTo>
                <a:lnTo>
                  <a:pt x="5049" y="468"/>
                </a:lnTo>
                <a:lnTo>
                  <a:pt x="5406" y="346"/>
                </a:lnTo>
                <a:lnTo>
                  <a:pt x="5771" y="243"/>
                </a:lnTo>
                <a:lnTo>
                  <a:pt x="6144" y="156"/>
                </a:lnTo>
                <a:lnTo>
                  <a:pt x="6522" y="89"/>
                </a:lnTo>
                <a:lnTo>
                  <a:pt x="6908" y="40"/>
                </a:lnTo>
                <a:lnTo>
                  <a:pt x="7298" y="11"/>
                </a:lnTo>
                <a:lnTo>
                  <a:pt x="7693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"/>
            </a:lvl1pPr>
          </a:lstStyle>
          <a:p>
            <a:endParaRPr lang="ru-RU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301373" y="3063576"/>
            <a:ext cx="2265241" cy="159804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4066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лла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" y="780797"/>
            <a:ext cx="4536758" cy="2019877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624865" y="780796"/>
            <a:ext cx="4542886" cy="404281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" y="2885327"/>
            <a:ext cx="2251276" cy="1938279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339386" y="2885327"/>
            <a:ext cx="2197374" cy="1938279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4205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фото = 2 тези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314225"/>
            <a:ext cx="4572000" cy="2517323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2314225"/>
            <a:ext cx="4572000" cy="2517323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6653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фото = 3 тези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2603029"/>
            <a:ext cx="3048000" cy="222851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048000" y="2603029"/>
            <a:ext cx="3048000" cy="222851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096000" y="2603029"/>
            <a:ext cx="3048000" cy="222851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932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Шаблон обычной страницы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66325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542819"/>
            <a:ext cx="9144000" cy="210785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9564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фото = 3 тезиса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2"/>
          </p:nvPr>
        </p:nvSpPr>
        <p:spPr>
          <a:xfrm>
            <a:off x="427038" y="2359779"/>
            <a:ext cx="2188369" cy="24916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3"/>
          </p:nvPr>
        </p:nvSpPr>
        <p:spPr>
          <a:xfrm>
            <a:off x="3474296" y="2359779"/>
            <a:ext cx="2188369" cy="24916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11" name="Рисунок 8"/>
          <p:cNvSpPr>
            <a:spLocks noGrp="1"/>
          </p:cNvSpPr>
          <p:nvPr>
            <p:ph type="pic" sz="quarter" idx="14"/>
          </p:nvPr>
        </p:nvSpPr>
        <p:spPr>
          <a:xfrm>
            <a:off x="6509659" y="2359779"/>
            <a:ext cx="2188369" cy="24916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3684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 тезиса = 4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3"/>
          <p:cNvSpPr>
            <a:spLocks noGrp="1"/>
          </p:cNvSpPr>
          <p:nvPr>
            <p:ph type="pic" sz="quarter" idx="11"/>
          </p:nvPr>
        </p:nvSpPr>
        <p:spPr>
          <a:xfrm>
            <a:off x="2681730" y="1609295"/>
            <a:ext cx="1724702" cy="1724435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Рисунок 3"/>
          <p:cNvSpPr>
            <a:spLocks noGrp="1"/>
          </p:cNvSpPr>
          <p:nvPr>
            <p:ph type="pic" sz="quarter" idx="12"/>
          </p:nvPr>
        </p:nvSpPr>
        <p:spPr>
          <a:xfrm>
            <a:off x="4737572" y="1609295"/>
            <a:ext cx="1724702" cy="1724435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3"/>
          </p:nvPr>
        </p:nvSpPr>
        <p:spPr>
          <a:xfrm>
            <a:off x="6793411" y="1609295"/>
            <a:ext cx="1724702" cy="1724435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625892" y="1609295"/>
            <a:ext cx="1724702" cy="1724435"/>
          </a:xfrm>
          <a:custGeom>
            <a:avLst/>
            <a:gdLst>
              <a:gd name="connsiteX0" fmla="*/ 1724704 w 3449404"/>
              <a:gd name="connsiteY0" fmla="*/ 934788 h 3449402"/>
              <a:gd name="connsiteX1" fmla="*/ 1605245 w 3449404"/>
              <a:gd name="connsiteY1" fmla="*/ 984068 h 3449402"/>
              <a:gd name="connsiteX2" fmla="*/ 984064 w 3449404"/>
              <a:gd name="connsiteY2" fmla="*/ 1605249 h 3449402"/>
              <a:gd name="connsiteX3" fmla="*/ 934790 w 3449404"/>
              <a:gd name="connsiteY3" fmla="*/ 1724702 h 3449402"/>
              <a:gd name="connsiteX4" fmla="*/ 984064 w 3449404"/>
              <a:gd name="connsiteY4" fmla="*/ 1844165 h 3449402"/>
              <a:gd name="connsiteX5" fmla="*/ 1605244 w 3449404"/>
              <a:gd name="connsiteY5" fmla="*/ 2465345 h 3449402"/>
              <a:gd name="connsiteX6" fmla="*/ 1724704 w 3449404"/>
              <a:gd name="connsiteY6" fmla="*/ 2514616 h 3449402"/>
              <a:gd name="connsiteX7" fmla="*/ 1844161 w 3449404"/>
              <a:gd name="connsiteY7" fmla="*/ 2465346 h 3449402"/>
              <a:gd name="connsiteX8" fmla="*/ 2465342 w 3449404"/>
              <a:gd name="connsiteY8" fmla="*/ 1844165 h 3449402"/>
              <a:gd name="connsiteX9" fmla="*/ 2514615 w 3449404"/>
              <a:gd name="connsiteY9" fmla="*/ 1724702 h 3449402"/>
              <a:gd name="connsiteX10" fmla="*/ 2465347 w 3449404"/>
              <a:gd name="connsiteY10" fmla="*/ 1605243 h 3449402"/>
              <a:gd name="connsiteX11" fmla="*/ 1844167 w 3449404"/>
              <a:gd name="connsiteY11" fmla="*/ 984062 h 3449402"/>
              <a:gd name="connsiteX12" fmla="*/ 1724704 w 3449404"/>
              <a:gd name="connsiteY12" fmla="*/ 934788 h 3449402"/>
              <a:gd name="connsiteX13" fmla="*/ 1724704 w 3449404"/>
              <a:gd name="connsiteY13" fmla="*/ 0 h 3449402"/>
              <a:gd name="connsiteX14" fmla="*/ 1868438 w 3449404"/>
              <a:gd name="connsiteY14" fmla="*/ 18432 h 3449402"/>
              <a:gd name="connsiteX15" fmla="*/ 2125377 w 3449404"/>
              <a:gd name="connsiteY15" fmla="*/ 165989 h 3449402"/>
              <a:gd name="connsiteX16" fmla="*/ 3283425 w 3449404"/>
              <a:gd name="connsiteY16" fmla="*/ 1324036 h 3449402"/>
              <a:gd name="connsiteX17" fmla="*/ 3430969 w 3449404"/>
              <a:gd name="connsiteY17" fmla="*/ 1580963 h 3449402"/>
              <a:gd name="connsiteX18" fmla="*/ 3430969 w 3449404"/>
              <a:gd name="connsiteY18" fmla="*/ 1868436 h 3449402"/>
              <a:gd name="connsiteX19" fmla="*/ 3283415 w 3449404"/>
              <a:gd name="connsiteY19" fmla="*/ 2125375 h 3449402"/>
              <a:gd name="connsiteX20" fmla="*/ 2125367 w 3449404"/>
              <a:gd name="connsiteY20" fmla="*/ 3283424 h 3449402"/>
              <a:gd name="connsiteX21" fmla="*/ 1868438 w 3449404"/>
              <a:gd name="connsiteY21" fmla="*/ 3430968 h 3449402"/>
              <a:gd name="connsiteX22" fmla="*/ 1580965 w 3449404"/>
              <a:gd name="connsiteY22" fmla="*/ 3430968 h 3449402"/>
              <a:gd name="connsiteX23" fmla="*/ 1324038 w 3449404"/>
              <a:gd name="connsiteY23" fmla="*/ 3283423 h 3449402"/>
              <a:gd name="connsiteX24" fmla="*/ 165990 w 3449404"/>
              <a:gd name="connsiteY24" fmla="*/ 2125375 h 3449402"/>
              <a:gd name="connsiteX25" fmla="*/ 18434 w 3449404"/>
              <a:gd name="connsiteY25" fmla="*/ 1868437 h 3449402"/>
              <a:gd name="connsiteX26" fmla="*/ 18445 w 3449404"/>
              <a:gd name="connsiteY26" fmla="*/ 1580973 h 3449402"/>
              <a:gd name="connsiteX27" fmla="*/ 165979 w 3449404"/>
              <a:gd name="connsiteY27" fmla="*/ 1324036 h 3449402"/>
              <a:gd name="connsiteX28" fmla="*/ 1324027 w 3449404"/>
              <a:gd name="connsiteY28" fmla="*/ 165987 h 3449402"/>
              <a:gd name="connsiteX29" fmla="*/ 1580975 w 3449404"/>
              <a:gd name="connsiteY29" fmla="*/ 18442 h 3449402"/>
              <a:gd name="connsiteX30" fmla="*/ 1724704 w 3449404"/>
              <a:gd name="connsiteY30" fmla="*/ 0 h 344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49404" h="3449402">
                <a:moveTo>
                  <a:pt x="1724704" y="934788"/>
                </a:moveTo>
                <a:cubicBezTo>
                  <a:pt x="1679654" y="934788"/>
                  <a:pt x="1639835" y="951209"/>
                  <a:pt x="1605245" y="984068"/>
                </a:cubicBezTo>
                <a:lnTo>
                  <a:pt x="984064" y="1605249"/>
                </a:lnTo>
                <a:cubicBezTo>
                  <a:pt x="951211" y="1639835"/>
                  <a:pt x="934785" y="1679658"/>
                  <a:pt x="934790" y="1724702"/>
                </a:cubicBezTo>
                <a:cubicBezTo>
                  <a:pt x="934790" y="1769751"/>
                  <a:pt x="951210" y="1809569"/>
                  <a:pt x="984064" y="1844165"/>
                </a:cubicBezTo>
                <a:lnTo>
                  <a:pt x="1605244" y="2465345"/>
                </a:lnTo>
                <a:cubicBezTo>
                  <a:pt x="1639836" y="2498194"/>
                  <a:pt x="1679660" y="2514620"/>
                  <a:pt x="1724704" y="2514616"/>
                </a:cubicBezTo>
                <a:cubicBezTo>
                  <a:pt x="1769747" y="2514619"/>
                  <a:pt x="1809571" y="2498194"/>
                  <a:pt x="1844161" y="2465346"/>
                </a:cubicBezTo>
                <a:lnTo>
                  <a:pt x="2465342" y="1844165"/>
                </a:lnTo>
                <a:cubicBezTo>
                  <a:pt x="2498194" y="1809568"/>
                  <a:pt x="2514616" y="1769750"/>
                  <a:pt x="2514615" y="1724702"/>
                </a:cubicBezTo>
                <a:cubicBezTo>
                  <a:pt x="2514622" y="1679658"/>
                  <a:pt x="2498197" y="1639834"/>
                  <a:pt x="2465347" y="1605243"/>
                </a:cubicBezTo>
                <a:lnTo>
                  <a:pt x="1844167" y="984062"/>
                </a:lnTo>
                <a:cubicBezTo>
                  <a:pt x="1809570" y="951209"/>
                  <a:pt x="1769752" y="934788"/>
                  <a:pt x="1724704" y="934788"/>
                </a:cubicBezTo>
                <a:close/>
                <a:moveTo>
                  <a:pt x="1724704" y="0"/>
                </a:moveTo>
                <a:cubicBezTo>
                  <a:pt x="1772614" y="-3"/>
                  <a:pt x="1820529" y="6142"/>
                  <a:pt x="1868438" y="18432"/>
                </a:cubicBezTo>
                <a:cubicBezTo>
                  <a:pt x="1964260" y="43034"/>
                  <a:pt x="2049902" y="92215"/>
                  <a:pt x="2125377" y="165989"/>
                </a:cubicBezTo>
                <a:lnTo>
                  <a:pt x="3283425" y="1324036"/>
                </a:lnTo>
                <a:cubicBezTo>
                  <a:pt x="3357186" y="1399499"/>
                  <a:pt x="3406368" y="1485142"/>
                  <a:pt x="3430969" y="1580963"/>
                </a:cubicBezTo>
                <a:cubicBezTo>
                  <a:pt x="3455551" y="1676784"/>
                  <a:pt x="3455549" y="1772616"/>
                  <a:pt x="3430969" y="1868436"/>
                </a:cubicBezTo>
                <a:cubicBezTo>
                  <a:pt x="3406368" y="1964258"/>
                  <a:pt x="3357196" y="2049912"/>
                  <a:pt x="3283415" y="2125375"/>
                </a:cubicBezTo>
                <a:lnTo>
                  <a:pt x="2125367" y="3283424"/>
                </a:lnTo>
                <a:cubicBezTo>
                  <a:pt x="2049914" y="3357196"/>
                  <a:pt x="1964260" y="3406366"/>
                  <a:pt x="1868438" y="3430968"/>
                </a:cubicBezTo>
                <a:cubicBezTo>
                  <a:pt x="1772617" y="3455547"/>
                  <a:pt x="1676785" y="3455548"/>
                  <a:pt x="1580965" y="3430968"/>
                </a:cubicBezTo>
                <a:cubicBezTo>
                  <a:pt x="1485143" y="3406366"/>
                  <a:pt x="1399501" y="3357185"/>
                  <a:pt x="1324038" y="3283423"/>
                </a:cubicBezTo>
                <a:lnTo>
                  <a:pt x="165990" y="2125375"/>
                </a:lnTo>
                <a:cubicBezTo>
                  <a:pt x="92217" y="2049901"/>
                  <a:pt x="43035" y="1964258"/>
                  <a:pt x="18434" y="1868437"/>
                </a:cubicBezTo>
                <a:cubicBezTo>
                  <a:pt x="-6148" y="1772617"/>
                  <a:pt x="-6145" y="1676785"/>
                  <a:pt x="18445" y="1580973"/>
                </a:cubicBezTo>
                <a:cubicBezTo>
                  <a:pt x="43035" y="1485141"/>
                  <a:pt x="92217" y="1399499"/>
                  <a:pt x="165979" y="1324036"/>
                </a:cubicBezTo>
                <a:lnTo>
                  <a:pt x="1324027" y="165987"/>
                </a:lnTo>
                <a:cubicBezTo>
                  <a:pt x="1399501" y="92215"/>
                  <a:pt x="1485143" y="43033"/>
                  <a:pt x="1580975" y="18442"/>
                </a:cubicBezTo>
                <a:cubicBezTo>
                  <a:pt x="1628881" y="6148"/>
                  <a:pt x="1676792" y="-1"/>
                  <a:pt x="1724704" y="0"/>
                </a:cubicBez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7515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5 тезисов = 5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Grp="1"/>
          </p:cNvSpPr>
          <p:nvPr>
            <p:ph type="pic" sz="quarter" idx="10"/>
          </p:nvPr>
        </p:nvSpPr>
        <p:spPr bwMode="auto">
          <a:xfrm>
            <a:off x="1103314" y="1488055"/>
            <a:ext cx="1335881" cy="1603921"/>
          </a:xfrm>
          <a:custGeom>
            <a:avLst/>
            <a:gdLst>
              <a:gd name="T0" fmla="*/ 2248 w 3365"/>
              <a:gd name="T1" fmla="*/ 14 h 4015"/>
              <a:gd name="T2" fmla="*/ 2527 w 3365"/>
              <a:gd name="T3" fmla="*/ 69 h 4015"/>
              <a:gd name="T4" fmla="*/ 2791 w 3365"/>
              <a:gd name="T5" fmla="*/ 161 h 4015"/>
              <a:gd name="T6" fmla="*/ 3037 w 3365"/>
              <a:gd name="T7" fmla="*/ 287 h 4015"/>
              <a:gd name="T8" fmla="*/ 3262 w 3365"/>
              <a:gd name="T9" fmla="*/ 444 h 4015"/>
              <a:gd name="T10" fmla="*/ 3282 w 3365"/>
              <a:gd name="T11" fmla="*/ 630 h 4015"/>
              <a:gd name="T12" fmla="*/ 3132 w 3365"/>
              <a:gd name="T13" fmla="*/ 838 h 4015"/>
              <a:gd name="T14" fmla="*/ 3008 w 3365"/>
              <a:gd name="T15" fmla="*/ 1062 h 4015"/>
              <a:gd name="T16" fmla="*/ 2909 w 3365"/>
              <a:gd name="T17" fmla="*/ 1302 h 4015"/>
              <a:gd name="T18" fmla="*/ 2840 w 3365"/>
              <a:gd name="T19" fmla="*/ 1554 h 4015"/>
              <a:gd name="T20" fmla="*/ 2795 w 3365"/>
              <a:gd name="T21" fmla="*/ 1742 h 4015"/>
              <a:gd name="T22" fmla="*/ 2709 w 3365"/>
              <a:gd name="T23" fmla="*/ 1561 h 4015"/>
              <a:gd name="T24" fmla="*/ 2583 w 3365"/>
              <a:gd name="T25" fmla="*/ 1409 h 4015"/>
              <a:gd name="T26" fmla="*/ 2426 w 3365"/>
              <a:gd name="T27" fmla="*/ 1289 h 4015"/>
              <a:gd name="T28" fmla="*/ 2244 w 3365"/>
              <a:gd name="T29" fmla="*/ 1208 h 4015"/>
              <a:gd name="T30" fmla="*/ 2041 w 3365"/>
              <a:gd name="T31" fmla="*/ 1175 h 4015"/>
              <a:gd name="T32" fmla="*/ 1797 w 3365"/>
              <a:gd name="T33" fmla="*/ 1199 h 4015"/>
              <a:gd name="T34" fmla="*/ 1573 w 3365"/>
              <a:gd name="T35" fmla="*/ 1295 h 4015"/>
              <a:gd name="T36" fmla="*/ 1388 w 3365"/>
              <a:gd name="T37" fmla="*/ 1447 h 4015"/>
              <a:gd name="T38" fmla="*/ 1254 w 3365"/>
              <a:gd name="T39" fmla="*/ 1646 h 4015"/>
              <a:gd name="T40" fmla="*/ 1181 w 3365"/>
              <a:gd name="T41" fmla="*/ 1881 h 4015"/>
              <a:gd name="T42" fmla="*/ 1181 w 3365"/>
              <a:gd name="T43" fmla="*/ 2135 h 4015"/>
              <a:gd name="T44" fmla="*/ 1254 w 3365"/>
              <a:gd name="T45" fmla="*/ 2369 h 4015"/>
              <a:gd name="T46" fmla="*/ 1388 w 3365"/>
              <a:gd name="T47" fmla="*/ 2569 h 4015"/>
              <a:gd name="T48" fmla="*/ 1573 w 3365"/>
              <a:gd name="T49" fmla="*/ 2721 h 4015"/>
              <a:gd name="T50" fmla="*/ 1797 w 3365"/>
              <a:gd name="T51" fmla="*/ 2816 h 4015"/>
              <a:gd name="T52" fmla="*/ 2041 w 3365"/>
              <a:gd name="T53" fmla="*/ 2842 h 4015"/>
              <a:gd name="T54" fmla="*/ 2244 w 3365"/>
              <a:gd name="T55" fmla="*/ 2807 h 4015"/>
              <a:gd name="T56" fmla="*/ 2426 w 3365"/>
              <a:gd name="T57" fmla="*/ 2728 h 4015"/>
              <a:gd name="T58" fmla="*/ 2583 w 3365"/>
              <a:gd name="T59" fmla="*/ 2608 h 4015"/>
              <a:gd name="T60" fmla="*/ 2709 w 3365"/>
              <a:gd name="T61" fmla="*/ 2454 h 4015"/>
              <a:gd name="T62" fmla="*/ 2795 w 3365"/>
              <a:gd name="T63" fmla="*/ 2274 h 4015"/>
              <a:gd name="T64" fmla="*/ 2840 w 3365"/>
              <a:gd name="T65" fmla="*/ 2461 h 4015"/>
              <a:gd name="T66" fmla="*/ 2909 w 3365"/>
              <a:gd name="T67" fmla="*/ 2715 h 4015"/>
              <a:gd name="T68" fmla="*/ 3008 w 3365"/>
              <a:gd name="T69" fmla="*/ 2954 h 4015"/>
              <a:gd name="T70" fmla="*/ 3132 w 3365"/>
              <a:gd name="T71" fmla="*/ 3178 h 4015"/>
              <a:gd name="T72" fmla="*/ 3282 w 3365"/>
              <a:gd name="T73" fmla="*/ 3385 h 4015"/>
              <a:gd name="T74" fmla="*/ 3262 w 3365"/>
              <a:gd name="T75" fmla="*/ 3571 h 4015"/>
              <a:gd name="T76" fmla="*/ 3037 w 3365"/>
              <a:gd name="T77" fmla="*/ 3728 h 4015"/>
              <a:gd name="T78" fmla="*/ 2791 w 3365"/>
              <a:gd name="T79" fmla="*/ 3855 h 4015"/>
              <a:gd name="T80" fmla="*/ 2527 w 3365"/>
              <a:gd name="T81" fmla="*/ 3946 h 4015"/>
              <a:gd name="T82" fmla="*/ 2248 w 3365"/>
              <a:gd name="T83" fmla="*/ 4001 h 4015"/>
              <a:gd name="T84" fmla="*/ 1901 w 3365"/>
              <a:gd name="T85" fmla="*/ 4012 h 4015"/>
              <a:gd name="T86" fmla="*/ 1315 w 3365"/>
              <a:gd name="T87" fmla="*/ 3893 h 4015"/>
              <a:gd name="T88" fmla="*/ 805 w 3365"/>
              <a:gd name="T89" fmla="*/ 3616 h 4015"/>
              <a:gd name="T90" fmla="*/ 398 w 3365"/>
              <a:gd name="T91" fmla="*/ 3209 h 4015"/>
              <a:gd name="T92" fmla="*/ 121 w 3365"/>
              <a:gd name="T93" fmla="*/ 2697 h 4015"/>
              <a:gd name="T94" fmla="*/ 3 w 3365"/>
              <a:gd name="T95" fmla="*/ 2111 h 4015"/>
              <a:gd name="T96" fmla="*/ 63 w 3365"/>
              <a:gd name="T97" fmla="*/ 1507 h 4015"/>
              <a:gd name="T98" fmla="*/ 290 w 3365"/>
              <a:gd name="T99" fmla="*/ 967 h 4015"/>
              <a:gd name="T100" fmla="*/ 657 w 3365"/>
              <a:gd name="T101" fmla="*/ 522 h 4015"/>
              <a:gd name="T102" fmla="*/ 1136 w 3365"/>
              <a:gd name="T103" fmla="*/ 199 h 4015"/>
              <a:gd name="T104" fmla="*/ 1699 w 3365"/>
              <a:gd name="T105" fmla="*/ 23 h 4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5" h="4015">
                <a:moveTo>
                  <a:pt x="2005" y="0"/>
                </a:moveTo>
                <a:lnTo>
                  <a:pt x="2054" y="1"/>
                </a:lnTo>
                <a:lnTo>
                  <a:pt x="2102" y="3"/>
                </a:lnTo>
                <a:lnTo>
                  <a:pt x="2151" y="6"/>
                </a:lnTo>
                <a:lnTo>
                  <a:pt x="2199" y="10"/>
                </a:lnTo>
                <a:lnTo>
                  <a:pt x="2248" y="14"/>
                </a:lnTo>
                <a:lnTo>
                  <a:pt x="2295" y="21"/>
                </a:lnTo>
                <a:lnTo>
                  <a:pt x="2342" y="29"/>
                </a:lnTo>
                <a:lnTo>
                  <a:pt x="2389" y="37"/>
                </a:lnTo>
                <a:lnTo>
                  <a:pt x="2435" y="47"/>
                </a:lnTo>
                <a:lnTo>
                  <a:pt x="2481" y="58"/>
                </a:lnTo>
                <a:lnTo>
                  <a:pt x="2527" y="69"/>
                </a:lnTo>
                <a:lnTo>
                  <a:pt x="2572" y="82"/>
                </a:lnTo>
                <a:lnTo>
                  <a:pt x="2617" y="95"/>
                </a:lnTo>
                <a:lnTo>
                  <a:pt x="2661" y="111"/>
                </a:lnTo>
                <a:lnTo>
                  <a:pt x="2704" y="127"/>
                </a:lnTo>
                <a:lnTo>
                  <a:pt x="2749" y="143"/>
                </a:lnTo>
                <a:lnTo>
                  <a:pt x="2791" y="161"/>
                </a:lnTo>
                <a:lnTo>
                  <a:pt x="2834" y="180"/>
                </a:lnTo>
                <a:lnTo>
                  <a:pt x="2876" y="199"/>
                </a:lnTo>
                <a:lnTo>
                  <a:pt x="2916" y="220"/>
                </a:lnTo>
                <a:lnTo>
                  <a:pt x="2958" y="241"/>
                </a:lnTo>
                <a:lnTo>
                  <a:pt x="2998" y="264"/>
                </a:lnTo>
                <a:lnTo>
                  <a:pt x="3037" y="287"/>
                </a:lnTo>
                <a:lnTo>
                  <a:pt x="3076" y="311"/>
                </a:lnTo>
                <a:lnTo>
                  <a:pt x="3115" y="336"/>
                </a:lnTo>
                <a:lnTo>
                  <a:pt x="3152" y="362"/>
                </a:lnTo>
                <a:lnTo>
                  <a:pt x="3190" y="389"/>
                </a:lnTo>
                <a:lnTo>
                  <a:pt x="3227" y="417"/>
                </a:lnTo>
                <a:lnTo>
                  <a:pt x="3262" y="444"/>
                </a:lnTo>
                <a:lnTo>
                  <a:pt x="3298" y="474"/>
                </a:lnTo>
                <a:lnTo>
                  <a:pt x="3332" y="503"/>
                </a:lnTo>
                <a:lnTo>
                  <a:pt x="3365" y="535"/>
                </a:lnTo>
                <a:lnTo>
                  <a:pt x="3338" y="566"/>
                </a:lnTo>
                <a:lnTo>
                  <a:pt x="3309" y="598"/>
                </a:lnTo>
                <a:lnTo>
                  <a:pt x="3282" y="630"/>
                </a:lnTo>
                <a:lnTo>
                  <a:pt x="3256" y="665"/>
                </a:lnTo>
                <a:lnTo>
                  <a:pt x="3230" y="698"/>
                </a:lnTo>
                <a:lnTo>
                  <a:pt x="3204" y="732"/>
                </a:lnTo>
                <a:lnTo>
                  <a:pt x="3180" y="767"/>
                </a:lnTo>
                <a:lnTo>
                  <a:pt x="3157" y="801"/>
                </a:lnTo>
                <a:lnTo>
                  <a:pt x="3132" y="838"/>
                </a:lnTo>
                <a:lnTo>
                  <a:pt x="3110" y="874"/>
                </a:lnTo>
                <a:lnTo>
                  <a:pt x="3089" y="911"/>
                </a:lnTo>
                <a:lnTo>
                  <a:pt x="3067" y="947"/>
                </a:lnTo>
                <a:lnTo>
                  <a:pt x="3047" y="985"/>
                </a:lnTo>
                <a:lnTo>
                  <a:pt x="3027" y="1024"/>
                </a:lnTo>
                <a:lnTo>
                  <a:pt x="3008" y="1062"/>
                </a:lnTo>
                <a:lnTo>
                  <a:pt x="2990" y="1101"/>
                </a:lnTo>
                <a:lnTo>
                  <a:pt x="2972" y="1140"/>
                </a:lnTo>
                <a:lnTo>
                  <a:pt x="2955" y="1179"/>
                </a:lnTo>
                <a:lnTo>
                  <a:pt x="2939" y="1220"/>
                </a:lnTo>
                <a:lnTo>
                  <a:pt x="2923" y="1260"/>
                </a:lnTo>
                <a:lnTo>
                  <a:pt x="2909" y="1302"/>
                </a:lnTo>
                <a:lnTo>
                  <a:pt x="2896" y="1342"/>
                </a:lnTo>
                <a:lnTo>
                  <a:pt x="2883" y="1384"/>
                </a:lnTo>
                <a:lnTo>
                  <a:pt x="2870" y="1426"/>
                </a:lnTo>
                <a:lnTo>
                  <a:pt x="2860" y="1469"/>
                </a:lnTo>
                <a:lnTo>
                  <a:pt x="2848" y="1511"/>
                </a:lnTo>
                <a:lnTo>
                  <a:pt x="2840" y="1554"/>
                </a:lnTo>
                <a:lnTo>
                  <a:pt x="2831" y="1597"/>
                </a:lnTo>
                <a:lnTo>
                  <a:pt x="2822" y="1641"/>
                </a:lnTo>
                <a:lnTo>
                  <a:pt x="2815" y="1685"/>
                </a:lnTo>
                <a:lnTo>
                  <a:pt x="2810" y="1729"/>
                </a:lnTo>
                <a:lnTo>
                  <a:pt x="2805" y="1773"/>
                </a:lnTo>
                <a:lnTo>
                  <a:pt x="2795" y="1742"/>
                </a:lnTo>
                <a:lnTo>
                  <a:pt x="2784" y="1710"/>
                </a:lnTo>
                <a:lnTo>
                  <a:pt x="2771" y="1678"/>
                </a:lnTo>
                <a:lnTo>
                  <a:pt x="2756" y="1648"/>
                </a:lnTo>
                <a:lnTo>
                  <a:pt x="2742" y="1619"/>
                </a:lnTo>
                <a:lnTo>
                  <a:pt x="2726" y="1590"/>
                </a:lnTo>
                <a:lnTo>
                  <a:pt x="2709" y="1561"/>
                </a:lnTo>
                <a:lnTo>
                  <a:pt x="2690" y="1534"/>
                </a:lnTo>
                <a:lnTo>
                  <a:pt x="2671" y="1507"/>
                </a:lnTo>
                <a:lnTo>
                  <a:pt x="2651" y="1481"/>
                </a:lnTo>
                <a:lnTo>
                  <a:pt x="2630" y="1456"/>
                </a:lnTo>
                <a:lnTo>
                  <a:pt x="2606" y="1432"/>
                </a:lnTo>
                <a:lnTo>
                  <a:pt x="2583" y="1409"/>
                </a:lnTo>
                <a:lnTo>
                  <a:pt x="2560" y="1385"/>
                </a:lnTo>
                <a:lnTo>
                  <a:pt x="2534" y="1364"/>
                </a:lnTo>
                <a:lnTo>
                  <a:pt x="2509" y="1344"/>
                </a:lnTo>
                <a:lnTo>
                  <a:pt x="2483" y="1323"/>
                </a:lnTo>
                <a:lnTo>
                  <a:pt x="2455" y="1306"/>
                </a:lnTo>
                <a:lnTo>
                  <a:pt x="2426" y="1289"/>
                </a:lnTo>
                <a:lnTo>
                  <a:pt x="2398" y="1272"/>
                </a:lnTo>
                <a:lnTo>
                  <a:pt x="2367" y="1257"/>
                </a:lnTo>
                <a:lnTo>
                  <a:pt x="2337" y="1243"/>
                </a:lnTo>
                <a:lnTo>
                  <a:pt x="2307" y="1230"/>
                </a:lnTo>
                <a:lnTo>
                  <a:pt x="2275" y="1218"/>
                </a:lnTo>
                <a:lnTo>
                  <a:pt x="2244" y="1208"/>
                </a:lnTo>
                <a:lnTo>
                  <a:pt x="2210" y="1199"/>
                </a:lnTo>
                <a:lnTo>
                  <a:pt x="2177" y="1191"/>
                </a:lnTo>
                <a:lnTo>
                  <a:pt x="2144" y="1185"/>
                </a:lnTo>
                <a:lnTo>
                  <a:pt x="2110" y="1181"/>
                </a:lnTo>
                <a:lnTo>
                  <a:pt x="2075" y="1176"/>
                </a:lnTo>
                <a:lnTo>
                  <a:pt x="2041" y="1175"/>
                </a:lnTo>
                <a:lnTo>
                  <a:pt x="2005" y="1173"/>
                </a:lnTo>
                <a:lnTo>
                  <a:pt x="1961" y="1175"/>
                </a:lnTo>
                <a:lnTo>
                  <a:pt x="1920" y="1178"/>
                </a:lnTo>
                <a:lnTo>
                  <a:pt x="1878" y="1184"/>
                </a:lnTo>
                <a:lnTo>
                  <a:pt x="1838" y="1191"/>
                </a:lnTo>
                <a:lnTo>
                  <a:pt x="1797" y="1199"/>
                </a:lnTo>
                <a:lnTo>
                  <a:pt x="1757" y="1211"/>
                </a:lnTo>
                <a:lnTo>
                  <a:pt x="1718" y="1224"/>
                </a:lnTo>
                <a:lnTo>
                  <a:pt x="1681" y="1238"/>
                </a:lnTo>
                <a:lnTo>
                  <a:pt x="1643" y="1256"/>
                </a:lnTo>
                <a:lnTo>
                  <a:pt x="1607" y="1274"/>
                </a:lnTo>
                <a:lnTo>
                  <a:pt x="1573" y="1295"/>
                </a:lnTo>
                <a:lnTo>
                  <a:pt x="1539" y="1316"/>
                </a:lnTo>
                <a:lnTo>
                  <a:pt x="1506" y="1339"/>
                </a:lnTo>
                <a:lnTo>
                  <a:pt x="1475" y="1364"/>
                </a:lnTo>
                <a:lnTo>
                  <a:pt x="1444" y="1390"/>
                </a:lnTo>
                <a:lnTo>
                  <a:pt x="1416" y="1419"/>
                </a:lnTo>
                <a:lnTo>
                  <a:pt x="1388" y="1447"/>
                </a:lnTo>
                <a:lnTo>
                  <a:pt x="1362" y="1478"/>
                </a:lnTo>
                <a:lnTo>
                  <a:pt x="1336" y="1508"/>
                </a:lnTo>
                <a:lnTo>
                  <a:pt x="1313" y="1541"/>
                </a:lnTo>
                <a:lnTo>
                  <a:pt x="1292" y="1576"/>
                </a:lnTo>
                <a:lnTo>
                  <a:pt x="1272" y="1610"/>
                </a:lnTo>
                <a:lnTo>
                  <a:pt x="1254" y="1646"/>
                </a:lnTo>
                <a:lnTo>
                  <a:pt x="1237" y="1682"/>
                </a:lnTo>
                <a:lnTo>
                  <a:pt x="1223" y="1721"/>
                </a:lnTo>
                <a:lnTo>
                  <a:pt x="1210" y="1760"/>
                </a:lnTo>
                <a:lnTo>
                  <a:pt x="1198" y="1799"/>
                </a:lnTo>
                <a:lnTo>
                  <a:pt x="1188" y="1840"/>
                </a:lnTo>
                <a:lnTo>
                  <a:pt x="1181" y="1881"/>
                </a:lnTo>
                <a:lnTo>
                  <a:pt x="1177" y="1922"/>
                </a:lnTo>
                <a:lnTo>
                  <a:pt x="1172" y="1965"/>
                </a:lnTo>
                <a:lnTo>
                  <a:pt x="1172" y="2008"/>
                </a:lnTo>
                <a:lnTo>
                  <a:pt x="1172" y="2050"/>
                </a:lnTo>
                <a:lnTo>
                  <a:pt x="1177" y="2093"/>
                </a:lnTo>
                <a:lnTo>
                  <a:pt x="1181" y="2135"/>
                </a:lnTo>
                <a:lnTo>
                  <a:pt x="1188" y="2176"/>
                </a:lnTo>
                <a:lnTo>
                  <a:pt x="1198" y="2216"/>
                </a:lnTo>
                <a:lnTo>
                  <a:pt x="1210" y="2256"/>
                </a:lnTo>
                <a:lnTo>
                  <a:pt x="1223" y="2295"/>
                </a:lnTo>
                <a:lnTo>
                  <a:pt x="1237" y="2333"/>
                </a:lnTo>
                <a:lnTo>
                  <a:pt x="1254" y="2369"/>
                </a:lnTo>
                <a:lnTo>
                  <a:pt x="1272" y="2405"/>
                </a:lnTo>
                <a:lnTo>
                  <a:pt x="1292" y="2441"/>
                </a:lnTo>
                <a:lnTo>
                  <a:pt x="1313" y="2474"/>
                </a:lnTo>
                <a:lnTo>
                  <a:pt x="1336" y="2507"/>
                </a:lnTo>
                <a:lnTo>
                  <a:pt x="1362" y="2539"/>
                </a:lnTo>
                <a:lnTo>
                  <a:pt x="1388" y="2569"/>
                </a:lnTo>
                <a:lnTo>
                  <a:pt x="1416" y="2598"/>
                </a:lnTo>
                <a:lnTo>
                  <a:pt x="1444" y="2625"/>
                </a:lnTo>
                <a:lnTo>
                  <a:pt x="1475" y="2651"/>
                </a:lnTo>
                <a:lnTo>
                  <a:pt x="1506" y="2676"/>
                </a:lnTo>
                <a:lnTo>
                  <a:pt x="1539" y="2699"/>
                </a:lnTo>
                <a:lnTo>
                  <a:pt x="1573" y="2721"/>
                </a:lnTo>
                <a:lnTo>
                  <a:pt x="1607" y="2741"/>
                </a:lnTo>
                <a:lnTo>
                  <a:pt x="1643" y="2759"/>
                </a:lnTo>
                <a:lnTo>
                  <a:pt x="1681" y="2777"/>
                </a:lnTo>
                <a:lnTo>
                  <a:pt x="1718" y="2791"/>
                </a:lnTo>
                <a:lnTo>
                  <a:pt x="1757" y="2804"/>
                </a:lnTo>
                <a:lnTo>
                  <a:pt x="1797" y="2816"/>
                </a:lnTo>
                <a:lnTo>
                  <a:pt x="1838" y="2824"/>
                </a:lnTo>
                <a:lnTo>
                  <a:pt x="1878" y="2833"/>
                </a:lnTo>
                <a:lnTo>
                  <a:pt x="1920" y="2837"/>
                </a:lnTo>
                <a:lnTo>
                  <a:pt x="1961" y="2840"/>
                </a:lnTo>
                <a:lnTo>
                  <a:pt x="2005" y="2842"/>
                </a:lnTo>
                <a:lnTo>
                  <a:pt x="2041" y="2842"/>
                </a:lnTo>
                <a:lnTo>
                  <a:pt x="2075" y="2839"/>
                </a:lnTo>
                <a:lnTo>
                  <a:pt x="2110" y="2836"/>
                </a:lnTo>
                <a:lnTo>
                  <a:pt x="2144" y="2830"/>
                </a:lnTo>
                <a:lnTo>
                  <a:pt x="2177" y="2824"/>
                </a:lnTo>
                <a:lnTo>
                  <a:pt x="2210" y="2816"/>
                </a:lnTo>
                <a:lnTo>
                  <a:pt x="2244" y="2807"/>
                </a:lnTo>
                <a:lnTo>
                  <a:pt x="2275" y="2797"/>
                </a:lnTo>
                <a:lnTo>
                  <a:pt x="2307" y="2785"/>
                </a:lnTo>
                <a:lnTo>
                  <a:pt x="2337" y="2772"/>
                </a:lnTo>
                <a:lnTo>
                  <a:pt x="2367" y="2758"/>
                </a:lnTo>
                <a:lnTo>
                  <a:pt x="2398" y="2744"/>
                </a:lnTo>
                <a:lnTo>
                  <a:pt x="2426" y="2728"/>
                </a:lnTo>
                <a:lnTo>
                  <a:pt x="2455" y="2710"/>
                </a:lnTo>
                <a:lnTo>
                  <a:pt x="2483" y="2692"/>
                </a:lnTo>
                <a:lnTo>
                  <a:pt x="2509" y="2672"/>
                </a:lnTo>
                <a:lnTo>
                  <a:pt x="2534" y="2651"/>
                </a:lnTo>
                <a:lnTo>
                  <a:pt x="2560" y="2630"/>
                </a:lnTo>
                <a:lnTo>
                  <a:pt x="2583" y="2608"/>
                </a:lnTo>
                <a:lnTo>
                  <a:pt x="2606" y="2584"/>
                </a:lnTo>
                <a:lnTo>
                  <a:pt x="2630" y="2561"/>
                </a:lnTo>
                <a:lnTo>
                  <a:pt x="2651" y="2535"/>
                </a:lnTo>
                <a:lnTo>
                  <a:pt x="2671" y="2509"/>
                </a:lnTo>
                <a:lnTo>
                  <a:pt x="2690" y="2483"/>
                </a:lnTo>
                <a:lnTo>
                  <a:pt x="2709" y="2454"/>
                </a:lnTo>
                <a:lnTo>
                  <a:pt x="2726" y="2426"/>
                </a:lnTo>
                <a:lnTo>
                  <a:pt x="2742" y="2398"/>
                </a:lnTo>
                <a:lnTo>
                  <a:pt x="2756" y="2367"/>
                </a:lnTo>
                <a:lnTo>
                  <a:pt x="2771" y="2337"/>
                </a:lnTo>
                <a:lnTo>
                  <a:pt x="2784" y="2305"/>
                </a:lnTo>
                <a:lnTo>
                  <a:pt x="2795" y="2274"/>
                </a:lnTo>
                <a:lnTo>
                  <a:pt x="2805" y="2242"/>
                </a:lnTo>
                <a:lnTo>
                  <a:pt x="2810" y="2287"/>
                </a:lnTo>
                <a:lnTo>
                  <a:pt x="2815" y="2331"/>
                </a:lnTo>
                <a:lnTo>
                  <a:pt x="2822" y="2375"/>
                </a:lnTo>
                <a:lnTo>
                  <a:pt x="2831" y="2418"/>
                </a:lnTo>
                <a:lnTo>
                  <a:pt x="2840" y="2461"/>
                </a:lnTo>
                <a:lnTo>
                  <a:pt x="2848" y="2504"/>
                </a:lnTo>
                <a:lnTo>
                  <a:pt x="2860" y="2548"/>
                </a:lnTo>
                <a:lnTo>
                  <a:pt x="2870" y="2589"/>
                </a:lnTo>
                <a:lnTo>
                  <a:pt x="2883" y="2631"/>
                </a:lnTo>
                <a:lnTo>
                  <a:pt x="2896" y="2673"/>
                </a:lnTo>
                <a:lnTo>
                  <a:pt x="2909" y="2715"/>
                </a:lnTo>
                <a:lnTo>
                  <a:pt x="2923" y="2755"/>
                </a:lnTo>
                <a:lnTo>
                  <a:pt x="2939" y="2796"/>
                </a:lnTo>
                <a:lnTo>
                  <a:pt x="2955" y="2836"/>
                </a:lnTo>
                <a:lnTo>
                  <a:pt x="2972" y="2875"/>
                </a:lnTo>
                <a:lnTo>
                  <a:pt x="2990" y="2915"/>
                </a:lnTo>
                <a:lnTo>
                  <a:pt x="3008" y="2954"/>
                </a:lnTo>
                <a:lnTo>
                  <a:pt x="3027" y="2992"/>
                </a:lnTo>
                <a:lnTo>
                  <a:pt x="3047" y="3031"/>
                </a:lnTo>
                <a:lnTo>
                  <a:pt x="3067" y="3068"/>
                </a:lnTo>
                <a:lnTo>
                  <a:pt x="3089" y="3106"/>
                </a:lnTo>
                <a:lnTo>
                  <a:pt x="3110" y="3142"/>
                </a:lnTo>
                <a:lnTo>
                  <a:pt x="3132" y="3178"/>
                </a:lnTo>
                <a:lnTo>
                  <a:pt x="3157" y="3214"/>
                </a:lnTo>
                <a:lnTo>
                  <a:pt x="3180" y="3248"/>
                </a:lnTo>
                <a:lnTo>
                  <a:pt x="3204" y="3284"/>
                </a:lnTo>
                <a:lnTo>
                  <a:pt x="3230" y="3317"/>
                </a:lnTo>
                <a:lnTo>
                  <a:pt x="3256" y="3352"/>
                </a:lnTo>
                <a:lnTo>
                  <a:pt x="3282" y="3385"/>
                </a:lnTo>
                <a:lnTo>
                  <a:pt x="3309" y="3417"/>
                </a:lnTo>
                <a:lnTo>
                  <a:pt x="3338" y="3450"/>
                </a:lnTo>
                <a:lnTo>
                  <a:pt x="3365" y="3482"/>
                </a:lnTo>
                <a:lnTo>
                  <a:pt x="3332" y="3512"/>
                </a:lnTo>
                <a:lnTo>
                  <a:pt x="3298" y="3542"/>
                </a:lnTo>
                <a:lnTo>
                  <a:pt x="3262" y="3571"/>
                </a:lnTo>
                <a:lnTo>
                  <a:pt x="3227" y="3600"/>
                </a:lnTo>
                <a:lnTo>
                  <a:pt x="3190" y="3627"/>
                </a:lnTo>
                <a:lnTo>
                  <a:pt x="3152" y="3653"/>
                </a:lnTo>
                <a:lnTo>
                  <a:pt x="3115" y="3679"/>
                </a:lnTo>
                <a:lnTo>
                  <a:pt x="3076" y="3704"/>
                </a:lnTo>
                <a:lnTo>
                  <a:pt x="3037" y="3728"/>
                </a:lnTo>
                <a:lnTo>
                  <a:pt x="2998" y="3751"/>
                </a:lnTo>
                <a:lnTo>
                  <a:pt x="2958" y="3775"/>
                </a:lnTo>
                <a:lnTo>
                  <a:pt x="2916" y="3796"/>
                </a:lnTo>
                <a:lnTo>
                  <a:pt x="2876" y="3816"/>
                </a:lnTo>
                <a:lnTo>
                  <a:pt x="2834" y="3837"/>
                </a:lnTo>
                <a:lnTo>
                  <a:pt x="2791" y="3855"/>
                </a:lnTo>
                <a:lnTo>
                  <a:pt x="2749" y="3873"/>
                </a:lnTo>
                <a:lnTo>
                  <a:pt x="2704" y="3890"/>
                </a:lnTo>
                <a:lnTo>
                  <a:pt x="2661" y="3906"/>
                </a:lnTo>
                <a:lnTo>
                  <a:pt x="2617" y="3920"/>
                </a:lnTo>
                <a:lnTo>
                  <a:pt x="2572" y="3933"/>
                </a:lnTo>
                <a:lnTo>
                  <a:pt x="2527" y="3946"/>
                </a:lnTo>
                <a:lnTo>
                  <a:pt x="2481" y="3958"/>
                </a:lnTo>
                <a:lnTo>
                  <a:pt x="2435" y="3969"/>
                </a:lnTo>
                <a:lnTo>
                  <a:pt x="2389" y="3978"/>
                </a:lnTo>
                <a:lnTo>
                  <a:pt x="2342" y="3986"/>
                </a:lnTo>
                <a:lnTo>
                  <a:pt x="2295" y="3994"/>
                </a:lnTo>
                <a:lnTo>
                  <a:pt x="2248" y="4001"/>
                </a:lnTo>
                <a:lnTo>
                  <a:pt x="2199" y="4005"/>
                </a:lnTo>
                <a:lnTo>
                  <a:pt x="2151" y="4010"/>
                </a:lnTo>
                <a:lnTo>
                  <a:pt x="2102" y="4012"/>
                </a:lnTo>
                <a:lnTo>
                  <a:pt x="2054" y="4015"/>
                </a:lnTo>
                <a:lnTo>
                  <a:pt x="2005" y="4015"/>
                </a:lnTo>
                <a:lnTo>
                  <a:pt x="1901" y="4012"/>
                </a:lnTo>
                <a:lnTo>
                  <a:pt x="1800" y="4005"/>
                </a:lnTo>
                <a:lnTo>
                  <a:pt x="1699" y="3992"/>
                </a:lnTo>
                <a:lnTo>
                  <a:pt x="1601" y="3975"/>
                </a:lnTo>
                <a:lnTo>
                  <a:pt x="1503" y="3952"/>
                </a:lnTo>
                <a:lnTo>
                  <a:pt x="1408" y="3924"/>
                </a:lnTo>
                <a:lnTo>
                  <a:pt x="1315" y="3893"/>
                </a:lnTo>
                <a:lnTo>
                  <a:pt x="1224" y="3858"/>
                </a:lnTo>
                <a:lnTo>
                  <a:pt x="1136" y="3818"/>
                </a:lnTo>
                <a:lnTo>
                  <a:pt x="1050" y="3773"/>
                </a:lnTo>
                <a:lnTo>
                  <a:pt x="965" y="3724"/>
                </a:lnTo>
                <a:lnTo>
                  <a:pt x="884" y="3672"/>
                </a:lnTo>
                <a:lnTo>
                  <a:pt x="805" y="3616"/>
                </a:lnTo>
                <a:lnTo>
                  <a:pt x="730" y="3557"/>
                </a:lnTo>
                <a:lnTo>
                  <a:pt x="657" y="3493"/>
                </a:lnTo>
                <a:lnTo>
                  <a:pt x="588" y="3427"/>
                </a:lnTo>
                <a:lnTo>
                  <a:pt x="521" y="3358"/>
                </a:lnTo>
                <a:lnTo>
                  <a:pt x="458" y="3284"/>
                </a:lnTo>
                <a:lnTo>
                  <a:pt x="398" y="3209"/>
                </a:lnTo>
                <a:lnTo>
                  <a:pt x="343" y="3130"/>
                </a:lnTo>
                <a:lnTo>
                  <a:pt x="290" y="3049"/>
                </a:lnTo>
                <a:lnTo>
                  <a:pt x="242" y="2964"/>
                </a:lnTo>
                <a:lnTo>
                  <a:pt x="197" y="2878"/>
                </a:lnTo>
                <a:lnTo>
                  <a:pt x="157" y="2790"/>
                </a:lnTo>
                <a:lnTo>
                  <a:pt x="121" y="2697"/>
                </a:lnTo>
                <a:lnTo>
                  <a:pt x="89" y="2605"/>
                </a:lnTo>
                <a:lnTo>
                  <a:pt x="63" y="2510"/>
                </a:lnTo>
                <a:lnTo>
                  <a:pt x="40" y="2412"/>
                </a:lnTo>
                <a:lnTo>
                  <a:pt x="23" y="2314"/>
                </a:lnTo>
                <a:lnTo>
                  <a:pt x="10" y="2213"/>
                </a:lnTo>
                <a:lnTo>
                  <a:pt x="3" y="2111"/>
                </a:lnTo>
                <a:lnTo>
                  <a:pt x="0" y="2008"/>
                </a:lnTo>
                <a:lnTo>
                  <a:pt x="3" y="1904"/>
                </a:lnTo>
                <a:lnTo>
                  <a:pt x="10" y="1802"/>
                </a:lnTo>
                <a:lnTo>
                  <a:pt x="23" y="1703"/>
                </a:lnTo>
                <a:lnTo>
                  <a:pt x="40" y="1603"/>
                </a:lnTo>
                <a:lnTo>
                  <a:pt x="63" y="1507"/>
                </a:lnTo>
                <a:lnTo>
                  <a:pt x="89" y="1411"/>
                </a:lnTo>
                <a:lnTo>
                  <a:pt x="121" y="1318"/>
                </a:lnTo>
                <a:lnTo>
                  <a:pt x="157" y="1227"/>
                </a:lnTo>
                <a:lnTo>
                  <a:pt x="197" y="1137"/>
                </a:lnTo>
                <a:lnTo>
                  <a:pt x="242" y="1051"/>
                </a:lnTo>
                <a:lnTo>
                  <a:pt x="290" y="967"/>
                </a:lnTo>
                <a:lnTo>
                  <a:pt x="343" y="885"/>
                </a:lnTo>
                <a:lnTo>
                  <a:pt x="398" y="807"/>
                </a:lnTo>
                <a:lnTo>
                  <a:pt x="458" y="731"/>
                </a:lnTo>
                <a:lnTo>
                  <a:pt x="521" y="659"/>
                </a:lnTo>
                <a:lnTo>
                  <a:pt x="588" y="588"/>
                </a:lnTo>
                <a:lnTo>
                  <a:pt x="657" y="522"/>
                </a:lnTo>
                <a:lnTo>
                  <a:pt x="730" y="458"/>
                </a:lnTo>
                <a:lnTo>
                  <a:pt x="805" y="399"/>
                </a:lnTo>
                <a:lnTo>
                  <a:pt x="884" y="343"/>
                </a:lnTo>
                <a:lnTo>
                  <a:pt x="965" y="291"/>
                </a:lnTo>
                <a:lnTo>
                  <a:pt x="1050" y="242"/>
                </a:lnTo>
                <a:lnTo>
                  <a:pt x="1136" y="199"/>
                </a:lnTo>
                <a:lnTo>
                  <a:pt x="1224" y="158"/>
                </a:lnTo>
                <a:lnTo>
                  <a:pt x="1315" y="122"/>
                </a:lnTo>
                <a:lnTo>
                  <a:pt x="1408" y="91"/>
                </a:lnTo>
                <a:lnTo>
                  <a:pt x="1503" y="63"/>
                </a:lnTo>
                <a:lnTo>
                  <a:pt x="1601" y="42"/>
                </a:lnTo>
                <a:lnTo>
                  <a:pt x="1699" y="23"/>
                </a:lnTo>
                <a:lnTo>
                  <a:pt x="1800" y="11"/>
                </a:lnTo>
                <a:lnTo>
                  <a:pt x="1901" y="3"/>
                </a:lnTo>
                <a:lnTo>
                  <a:pt x="2005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 dirty="0"/>
          </a:p>
        </p:txBody>
      </p:sp>
      <p:sp>
        <p:nvSpPr>
          <p:cNvPr id="9" name="Freeform 6"/>
          <p:cNvSpPr>
            <a:spLocks noGrp="1"/>
          </p:cNvSpPr>
          <p:nvPr>
            <p:ph type="pic" sz="quarter" idx="11"/>
          </p:nvPr>
        </p:nvSpPr>
        <p:spPr bwMode="auto">
          <a:xfrm>
            <a:off x="2439591" y="1488055"/>
            <a:ext cx="1335881" cy="1603921"/>
          </a:xfrm>
          <a:custGeom>
            <a:avLst/>
            <a:gdLst>
              <a:gd name="T0" fmla="*/ 2248 w 3365"/>
              <a:gd name="T1" fmla="*/ 14 h 4015"/>
              <a:gd name="T2" fmla="*/ 2527 w 3365"/>
              <a:gd name="T3" fmla="*/ 69 h 4015"/>
              <a:gd name="T4" fmla="*/ 2791 w 3365"/>
              <a:gd name="T5" fmla="*/ 161 h 4015"/>
              <a:gd name="T6" fmla="*/ 3037 w 3365"/>
              <a:gd name="T7" fmla="*/ 287 h 4015"/>
              <a:gd name="T8" fmla="*/ 3262 w 3365"/>
              <a:gd name="T9" fmla="*/ 444 h 4015"/>
              <a:gd name="T10" fmla="*/ 3282 w 3365"/>
              <a:gd name="T11" fmla="*/ 630 h 4015"/>
              <a:gd name="T12" fmla="*/ 3132 w 3365"/>
              <a:gd name="T13" fmla="*/ 838 h 4015"/>
              <a:gd name="T14" fmla="*/ 3008 w 3365"/>
              <a:gd name="T15" fmla="*/ 1062 h 4015"/>
              <a:gd name="T16" fmla="*/ 2909 w 3365"/>
              <a:gd name="T17" fmla="*/ 1302 h 4015"/>
              <a:gd name="T18" fmla="*/ 2840 w 3365"/>
              <a:gd name="T19" fmla="*/ 1554 h 4015"/>
              <a:gd name="T20" fmla="*/ 2795 w 3365"/>
              <a:gd name="T21" fmla="*/ 1742 h 4015"/>
              <a:gd name="T22" fmla="*/ 2709 w 3365"/>
              <a:gd name="T23" fmla="*/ 1561 h 4015"/>
              <a:gd name="T24" fmla="*/ 2583 w 3365"/>
              <a:gd name="T25" fmla="*/ 1409 h 4015"/>
              <a:gd name="T26" fmla="*/ 2426 w 3365"/>
              <a:gd name="T27" fmla="*/ 1289 h 4015"/>
              <a:gd name="T28" fmla="*/ 2244 w 3365"/>
              <a:gd name="T29" fmla="*/ 1208 h 4015"/>
              <a:gd name="T30" fmla="*/ 2041 w 3365"/>
              <a:gd name="T31" fmla="*/ 1175 h 4015"/>
              <a:gd name="T32" fmla="*/ 1797 w 3365"/>
              <a:gd name="T33" fmla="*/ 1199 h 4015"/>
              <a:gd name="T34" fmla="*/ 1573 w 3365"/>
              <a:gd name="T35" fmla="*/ 1295 h 4015"/>
              <a:gd name="T36" fmla="*/ 1388 w 3365"/>
              <a:gd name="T37" fmla="*/ 1447 h 4015"/>
              <a:gd name="T38" fmla="*/ 1254 w 3365"/>
              <a:gd name="T39" fmla="*/ 1646 h 4015"/>
              <a:gd name="T40" fmla="*/ 1181 w 3365"/>
              <a:gd name="T41" fmla="*/ 1881 h 4015"/>
              <a:gd name="T42" fmla="*/ 1181 w 3365"/>
              <a:gd name="T43" fmla="*/ 2135 h 4015"/>
              <a:gd name="T44" fmla="*/ 1254 w 3365"/>
              <a:gd name="T45" fmla="*/ 2369 h 4015"/>
              <a:gd name="T46" fmla="*/ 1388 w 3365"/>
              <a:gd name="T47" fmla="*/ 2569 h 4015"/>
              <a:gd name="T48" fmla="*/ 1573 w 3365"/>
              <a:gd name="T49" fmla="*/ 2721 h 4015"/>
              <a:gd name="T50" fmla="*/ 1797 w 3365"/>
              <a:gd name="T51" fmla="*/ 2816 h 4015"/>
              <a:gd name="T52" fmla="*/ 2041 w 3365"/>
              <a:gd name="T53" fmla="*/ 2842 h 4015"/>
              <a:gd name="T54" fmla="*/ 2244 w 3365"/>
              <a:gd name="T55" fmla="*/ 2807 h 4015"/>
              <a:gd name="T56" fmla="*/ 2426 w 3365"/>
              <a:gd name="T57" fmla="*/ 2728 h 4015"/>
              <a:gd name="T58" fmla="*/ 2583 w 3365"/>
              <a:gd name="T59" fmla="*/ 2608 h 4015"/>
              <a:gd name="T60" fmla="*/ 2709 w 3365"/>
              <a:gd name="T61" fmla="*/ 2454 h 4015"/>
              <a:gd name="T62" fmla="*/ 2795 w 3365"/>
              <a:gd name="T63" fmla="*/ 2274 h 4015"/>
              <a:gd name="T64" fmla="*/ 2840 w 3365"/>
              <a:gd name="T65" fmla="*/ 2461 h 4015"/>
              <a:gd name="T66" fmla="*/ 2909 w 3365"/>
              <a:gd name="T67" fmla="*/ 2715 h 4015"/>
              <a:gd name="T68" fmla="*/ 3008 w 3365"/>
              <a:gd name="T69" fmla="*/ 2954 h 4015"/>
              <a:gd name="T70" fmla="*/ 3132 w 3365"/>
              <a:gd name="T71" fmla="*/ 3178 h 4015"/>
              <a:gd name="T72" fmla="*/ 3282 w 3365"/>
              <a:gd name="T73" fmla="*/ 3385 h 4015"/>
              <a:gd name="T74" fmla="*/ 3262 w 3365"/>
              <a:gd name="T75" fmla="*/ 3571 h 4015"/>
              <a:gd name="T76" fmla="*/ 3037 w 3365"/>
              <a:gd name="T77" fmla="*/ 3728 h 4015"/>
              <a:gd name="T78" fmla="*/ 2791 w 3365"/>
              <a:gd name="T79" fmla="*/ 3855 h 4015"/>
              <a:gd name="T80" fmla="*/ 2527 w 3365"/>
              <a:gd name="T81" fmla="*/ 3946 h 4015"/>
              <a:gd name="T82" fmla="*/ 2248 w 3365"/>
              <a:gd name="T83" fmla="*/ 4001 h 4015"/>
              <a:gd name="T84" fmla="*/ 1901 w 3365"/>
              <a:gd name="T85" fmla="*/ 4012 h 4015"/>
              <a:gd name="T86" fmla="*/ 1315 w 3365"/>
              <a:gd name="T87" fmla="*/ 3893 h 4015"/>
              <a:gd name="T88" fmla="*/ 805 w 3365"/>
              <a:gd name="T89" fmla="*/ 3616 h 4015"/>
              <a:gd name="T90" fmla="*/ 398 w 3365"/>
              <a:gd name="T91" fmla="*/ 3209 h 4015"/>
              <a:gd name="T92" fmla="*/ 121 w 3365"/>
              <a:gd name="T93" fmla="*/ 2697 h 4015"/>
              <a:gd name="T94" fmla="*/ 3 w 3365"/>
              <a:gd name="T95" fmla="*/ 2111 h 4015"/>
              <a:gd name="T96" fmla="*/ 63 w 3365"/>
              <a:gd name="T97" fmla="*/ 1507 h 4015"/>
              <a:gd name="T98" fmla="*/ 290 w 3365"/>
              <a:gd name="T99" fmla="*/ 967 h 4015"/>
              <a:gd name="T100" fmla="*/ 657 w 3365"/>
              <a:gd name="T101" fmla="*/ 522 h 4015"/>
              <a:gd name="T102" fmla="*/ 1136 w 3365"/>
              <a:gd name="T103" fmla="*/ 199 h 4015"/>
              <a:gd name="T104" fmla="*/ 1699 w 3365"/>
              <a:gd name="T105" fmla="*/ 23 h 4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5" h="4015">
                <a:moveTo>
                  <a:pt x="2005" y="0"/>
                </a:moveTo>
                <a:lnTo>
                  <a:pt x="2054" y="1"/>
                </a:lnTo>
                <a:lnTo>
                  <a:pt x="2102" y="3"/>
                </a:lnTo>
                <a:lnTo>
                  <a:pt x="2151" y="6"/>
                </a:lnTo>
                <a:lnTo>
                  <a:pt x="2199" y="10"/>
                </a:lnTo>
                <a:lnTo>
                  <a:pt x="2248" y="14"/>
                </a:lnTo>
                <a:lnTo>
                  <a:pt x="2295" y="21"/>
                </a:lnTo>
                <a:lnTo>
                  <a:pt x="2342" y="29"/>
                </a:lnTo>
                <a:lnTo>
                  <a:pt x="2389" y="37"/>
                </a:lnTo>
                <a:lnTo>
                  <a:pt x="2435" y="47"/>
                </a:lnTo>
                <a:lnTo>
                  <a:pt x="2481" y="58"/>
                </a:lnTo>
                <a:lnTo>
                  <a:pt x="2527" y="69"/>
                </a:lnTo>
                <a:lnTo>
                  <a:pt x="2572" y="82"/>
                </a:lnTo>
                <a:lnTo>
                  <a:pt x="2617" y="95"/>
                </a:lnTo>
                <a:lnTo>
                  <a:pt x="2661" y="111"/>
                </a:lnTo>
                <a:lnTo>
                  <a:pt x="2704" y="127"/>
                </a:lnTo>
                <a:lnTo>
                  <a:pt x="2749" y="143"/>
                </a:lnTo>
                <a:lnTo>
                  <a:pt x="2791" y="161"/>
                </a:lnTo>
                <a:lnTo>
                  <a:pt x="2834" y="180"/>
                </a:lnTo>
                <a:lnTo>
                  <a:pt x="2876" y="199"/>
                </a:lnTo>
                <a:lnTo>
                  <a:pt x="2916" y="220"/>
                </a:lnTo>
                <a:lnTo>
                  <a:pt x="2958" y="241"/>
                </a:lnTo>
                <a:lnTo>
                  <a:pt x="2998" y="264"/>
                </a:lnTo>
                <a:lnTo>
                  <a:pt x="3037" y="287"/>
                </a:lnTo>
                <a:lnTo>
                  <a:pt x="3076" y="311"/>
                </a:lnTo>
                <a:lnTo>
                  <a:pt x="3115" y="336"/>
                </a:lnTo>
                <a:lnTo>
                  <a:pt x="3152" y="362"/>
                </a:lnTo>
                <a:lnTo>
                  <a:pt x="3190" y="389"/>
                </a:lnTo>
                <a:lnTo>
                  <a:pt x="3227" y="417"/>
                </a:lnTo>
                <a:lnTo>
                  <a:pt x="3262" y="444"/>
                </a:lnTo>
                <a:lnTo>
                  <a:pt x="3298" y="474"/>
                </a:lnTo>
                <a:lnTo>
                  <a:pt x="3332" y="503"/>
                </a:lnTo>
                <a:lnTo>
                  <a:pt x="3365" y="535"/>
                </a:lnTo>
                <a:lnTo>
                  <a:pt x="3338" y="566"/>
                </a:lnTo>
                <a:lnTo>
                  <a:pt x="3309" y="598"/>
                </a:lnTo>
                <a:lnTo>
                  <a:pt x="3282" y="630"/>
                </a:lnTo>
                <a:lnTo>
                  <a:pt x="3256" y="665"/>
                </a:lnTo>
                <a:lnTo>
                  <a:pt x="3230" y="698"/>
                </a:lnTo>
                <a:lnTo>
                  <a:pt x="3204" y="732"/>
                </a:lnTo>
                <a:lnTo>
                  <a:pt x="3180" y="767"/>
                </a:lnTo>
                <a:lnTo>
                  <a:pt x="3157" y="801"/>
                </a:lnTo>
                <a:lnTo>
                  <a:pt x="3132" y="838"/>
                </a:lnTo>
                <a:lnTo>
                  <a:pt x="3110" y="874"/>
                </a:lnTo>
                <a:lnTo>
                  <a:pt x="3089" y="911"/>
                </a:lnTo>
                <a:lnTo>
                  <a:pt x="3067" y="947"/>
                </a:lnTo>
                <a:lnTo>
                  <a:pt x="3047" y="985"/>
                </a:lnTo>
                <a:lnTo>
                  <a:pt x="3027" y="1024"/>
                </a:lnTo>
                <a:lnTo>
                  <a:pt x="3008" y="1062"/>
                </a:lnTo>
                <a:lnTo>
                  <a:pt x="2990" y="1101"/>
                </a:lnTo>
                <a:lnTo>
                  <a:pt x="2972" y="1140"/>
                </a:lnTo>
                <a:lnTo>
                  <a:pt x="2955" y="1179"/>
                </a:lnTo>
                <a:lnTo>
                  <a:pt x="2939" y="1220"/>
                </a:lnTo>
                <a:lnTo>
                  <a:pt x="2923" y="1260"/>
                </a:lnTo>
                <a:lnTo>
                  <a:pt x="2909" y="1302"/>
                </a:lnTo>
                <a:lnTo>
                  <a:pt x="2896" y="1342"/>
                </a:lnTo>
                <a:lnTo>
                  <a:pt x="2883" y="1384"/>
                </a:lnTo>
                <a:lnTo>
                  <a:pt x="2870" y="1426"/>
                </a:lnTo>
                <a:lnTo>
                  <a:pt x="2860" y="1469"/>
                </a:lnTo>
                <a:lnTo>
                  <a:pt x="2848" y="1511"/>
                </a:lnTo>
                <a:lnTo>
                  <a:pt x="2840" y="1554"/>
                </a:lnTo>
                <a:lnTo>
                  <a:pt x="2831" y="1597"/>
                </a:lnTo>
                <a:lnTo>
                  <a:pt x="2822" y="1641"/>
                </a:lnTo>
                <a:lnTo>
                  <a:pt x="2815" y="1685"/>
                </a:lnTo>
                <a:lnTo>
                  <a:pt x="2810" y="1729"/>
                </a:lnTo>
                <a:lnTo>
                  <a:pt x="2805" y="1773"/>
                </a:lnTo>
                <a:lnTo>
                  <a:pt x="2795" y="1742"/>
                </a:lnTo>
                <a:lnTo>
                  <a:pt x="2784" y="1710"/>
                </a:lnTo>
                <a:lnTo>
                  <a:pt x="2771" y="1678"/>
                </a:lnTo>
                <a:lnTo>
                  <a:pt x="2756" y="1648"/>
                </a:lnTo>
                <a:lnTo>
                  <a:pt x="2742" y="1619"/>
                </a:lnTo>
                <a:lnTo>
                  <a:pt x="2726" y="1590"/>
                </a:lnTo>
                <a:lnTo>
                  <a:pt x="2709" y="1561"/>
                </a:lnTo>
                <a:lnTo>
                  <a:pt x="2690" y="1534"/>
                </a:lnTo>
                <a:lnTo>
                  <a:pt x="2671" y="1507"/>
                </a:lnTo>
                <a:lnTo>
                  <a:pt x="2651" y="1481"/>
                </a:lnTo>
                <a:lnTo>
                  <a:pt x="2630" y="1456"/>
                </a:lnTo>
                <a:lnTo>
                  <a:pt x="2606" y="1432"/>
                </a:lnTo>
                <a:lnTo>
                  <a:pt x="2583" y="1409"/>
                </a:lnTo>
                <a:lnTo>
                  <a:pt x="2560" y="1385"/>
                </a:lnTo>
                <a:lnTo>
                  <a:pt x="2534" y="1364"/>
                </a:lnTo>
                <a:lnTo>
                  <a:pt x="2509" y="1344"/>
                </a:lnTo>
                <a:lnTo>
                  <a:pt x="2483" y="1323"/>
                </a:lnTo>
                <a:lnTo>
                  <a:pt x="2455" y="1306"/>
                </a:lnTo>
                <a:lnTo>
                  <a:pt x="2426" y="1289"/>
                </a:lnTo>
                <a:lnTo>
                  <a:pt x="2398" y="1272"/>
                </a:lnTo>
                <a:lnTo>
                  <a:pt x="2367" y="1257"/>
                </a:lnTo>
                <a:lnTo>
                  <a:pt x="2337" y="1243"/>
                </a:lnTo>
                <a:lnTo>
                  <a:pt x="2307" y="1230"/>
                </a:lnTo>
                <a:lnTo>
                  <a:pt x="2275" y="1218"/>
                </a:lnTo>
                <a:lnTo>
                  <a:pt x="2244" y="1208"/>
                </a:lnTo>
                <a:lnTo>
                  <a:pt x="2210" y="1199"/>
                </a:lnTo>
                <a:lnTo>
                  <a:pt x="2177" y="1191"/>
                </a:lnTo>
                <a:lnTo>
                  <a:pt x="2144" y="1185"/>
                </a:lnTo>
                <a:lnTo>
                  <a:pt x="2110" y="1181"/>
                </a:lnTo>
                <a:lnTo>
                  <a:pt x="2075" y="1176"/>
                </a:lnTo>
                <a:lnTo>
                  <a:pt x="2041" y="1175"/>
                </a:lnTo>
                <a:lnTo>
                  <a:pt x="2005" y="1173"/>
                </a:lnTo>
                <a:lnTo>
                  <a:pt x="1961" y="1175"/>
                </a:lnTo>
                <a:lnTo>
                  <a:pt x="1920" y="1178"/>
                </a:lnTo>
                <a:lnTo>
                  <a:pt x="1878" y="1184"/>
                </a:lnTo>
                <a:lnTo>
                  <a:pt x="1838" y="1191"/>
                </a:lnTo>
                <a:lnTo>
                  <a:pt x="1797" y="1199"/>
                </a:lnTo>
                <a:lnTo>
                  <a:pt x="1757" y="1211"/>
                </a:lnTo>
                <a:lnTo>
                  <a:pt x="1718" y="1224"/>
                </a:lnTo>
                <a:lnTo>
                  <a:pt x="1681" y="1238"/>
                </a:lnTo>
                <a:lnTo>
                  <a:pt x="1643" y="1256"/>
                </a:lnTo>
                <a:lnTo>
                  <a:pt x="1607" y="1274"/>
                </a:lnTo>
                <a:lnTo>
                  <a:pt x="1573" y="1295"/>
                </a:lnTo>
                <a:lnTo>
                  <a:pt x="1539" y="1316"/>
                </a:lnTo>
                <a:lnTo>
                  <a:pt x="1506" y="1339"/>
                </a:lnTo>
                <a:lnTo>
                  <a:pt x="1475" y="1364"/>
                </a:lnTo>
                <a:lnTo>
                  <a:pt x="1444" y="1390"/>
                </a:lnTo>
                <a:lnTo>
                  <a:pt x="1416" y="1419"/>
                </a:lnTo>
                <a:lnTo>
                  <a:pt x="1388" y="1447"/>
                </a:lnTo>
                <a:lnTo>
                  <a:pt x="1362" y="1478"/>
                </a:lnTo>
                <a:lnTo>
                  <a:pt x="1336" y="1508"/>
                </a:lnTo>
                <a:lnTo>
                  <a:pt x="1313" y="1541"/>
                </a:lnTo>
                <a:lnTo>
                  <a:pt x="1292" y="1576"/>
                </a:lnTo>
                <a:lnTo>
                  <a:pt x="1272" y="1610"/>
                </a:lnTo>
                <a:lnTo>
                  <a:pt x="1254" y="1646"/>
                </a:lnTo>
                <a:lnTo>
                  <a:pt x="1237" y="1682"/>
                </a:lnTo>
                <a:lnTo>
                  <a:pt x="1223" y="1721"/>
                </a:lnTo>
                <a:lnTo>
                  <a:pt x="1210" y="1760"/>
                </a:lnTo>
                <a:lnTo>
                  <a:pt x="1198" y="1799"/>
                </a:lnTo>
                <a:lnTo>
                  <a:pt x="1188" y="1840"/>
                </a:lnTo>
                <a:lnTo>
                  <a:pt x="1181" y="1881"/>
                </a:lnTo>
                <a:lnTo>
                  <a:pt x="1177" y="1922"/>
                </a:lnTo>
                <a:lnTo>
                  <a:pt x="1172" y="1965"/>
                </a:lnTo>
                <a:lnTo>
                  <a:pt x="1172" y="2008"/>
                </a:lnTo>
                <a:lnTo>
                  <a:pt x="1172" y="2050"/>
                </a:lnTo>
                <a:lnTo>
                  <a:pt x="1177" y="2093"/>
                </a:lnTo>
                <a:lnTo>
                  <a:pt x="1181" y="2135"/>
                </a:lnTo>
                <a:lnTo>
                  <a:pt x="1188" y="2176"/>
                </a:lnTo>
                <a:lnTo>
                  <a:pt x="1198" y="2216"/>
                </a:lnTo>
                <a:lnTo>
                  <a:pt x="1210" y="2256"/>
                </a:lnTo>
                <a:lnTo>
                  <a:pt x="1223" y="2295"/>
                </a:lnTo>
                <a:lnTo>
                  <a:pt x="1237" y="2333"/>
                </a:lnTo>
                <a:lnTo>
                  <a:pt x="1254" y="2369"/>
                </a:lnTo>
                <a:lnTo>
                  <a:pt x="1272" y="2405"/>
                </a:lnTo>
                <a:lnTo>
                  <a:pt x="1292" y="2441"/>
                </a:lnTo>
                <a:lnTo>
                  <a:pt x="1313" y="2474"/>
                </a:lnTo>
                <a:lnTo>
                  <a:pt x="1336" y="2507"/>
                </a:lnTo>
                <a:lnTo>
                  <a:pt x="1362" y="2539"/>
                </a:lnTo>
                <a:lnTo>
                  <a:pt x="1388" y="2569"/>
                </a:lnTo>
                <a:lnTo>
                  <a:pt x="1416" y="2598"/>
                </a:lnTo>
                <a:lnTo>
                  <a:pt x="1444" y="2625"/>
                </a:lnTo>
                <a:lnTo>
                  <a:pt x="1475" y="2651"/>
                </a:lnTo>
                <a:lnTo>
                  <a:pt x="1506" y="2676"/>
                </a:lnTo>
                <a:lnTo>
                  <a:pt x="1539" y="2699"/>
                </a:lnTo>
                <a:lnTo>
                  <a:pt x="1573" y="2721"/>
                </a:lnTo>
                <a:lnTo>
                  <a:pt x="1607" y="2741"/>
                </a:lnTo>
                <a:lnTo>
                  <a:pt x="1643" y="2759"/>
                </a:lnTo>
                <a:lnTo>
                  <a:pt x="1681" y="2777"/>
                </a:lnTo>
                <a:lnTo>
                  <a:pt x="1718" y="2791"/>
                </a:lnTo>
                <a:lnTo>
                  <a:pt x="1757" y="2804"/>
                </a:lnTo>
                <a:lnTo>
                  <a:pt x="1797" y="2816"/>
                </a:lnTo>
                <a:lnTo>
                  <a:pt x="1838" y="2824"/>
                </a:lnTo>
                <a:lnTo>
                  <a:pt x="1878" y="2833"/>
                </a:lnTo>
                <a:lnTo>
                  <a:pt x="1920" y="2837"/>
                </a:lnTo>
                <a:lnTo>
                  <a:pt x="1961" y="2840"/>
                </a:lnTo>
                <a:lnTo>
                  <a:pt x="2005" y="2842"/>
                </a:lnTo>
                <a:lnTo>
                  <a:pt x="2041" y="2842"/>
                </a:lnTo>
                <a:lnTo>
                  <a:pt x="2075" y="2839"/>
                </a:lnTo>
                <a:lnTo>
                  <a:pt x="2110" y="2836"/>
                </a:lnTo>
                <a:lnTo>
                  <a:pt x="2144" y="2830"/>
                </a:lnTo>
                <a:lnTo>
                  <a:pt x="2177" y="2824"/>
                </a:lnTo>
                <a:lnTo>
                  <a:pt x="2210" y="2816"/>
                </a:lnTo>
                <a:lnTo>
                  <a:pt x="2244" y="2807"/>
                </a:lnTo>
                <a:lnTo>
                  <a:pt x="2275" y="2797"/>
                </a:lnTo>
                <a:lnTo>
                  <a:pt x="2307" y="2785"/>
                </a:lnTo>
                <a:lnTo>
                  <a:pt x="2337" y="2772"/>
                </a:lnTo>
                <a:lnTo>
                  <a:pt x="2367" y="2758"/>
                </a:lnTo>
                <a:lnTo>
                  <a:pt x="2398" y="2744"/>
                </a:lnTo>
                <a:lnTo>
                  <a:pt x="2426" y="2728"/>
                </a:lnTo>
                <a:lnTo>
                  <a:pt x="2455" y="2710"/>
                </a:lnTo>
                <a:lnTo>
                  <a:pt x="2483" y="2692"/>
                </a:lnTo>
                <a:lnTo>
                  <a:pt x="2509" y="2672"/>
                </a:lnTo>
                <a:lnTo>
                  <a:pt x="2534" y="2651"/>
                </a:lnTo>
                <a:lnTo>
                  <a:pt x="2560" y="2630"/>
                </a:lnTo>
                <a:lnTo>
                  <a:pt x="2583" y="2608"/>
                </a:lnTo>
                <a:lnTo>
                  <a:pt x="2606" y="2584"/>
                </a:lnTo>
                <a:lnTo>
                  <a:pt x="2630" y="2561"/>
                </a:lnTo>
                <a:lnTo>
                  <a:pt x="2651" y="2535"/>
                </a:lnTo>
                <a:lnTo>
                  <a:pt x="2671" y="2509"/>
                </a:lnTo>
                <a:lnTo>
                  <a:pt x="2690" y="2483"/>
                </a:lnTo>
                <a:lnTo>
                  <a:pt x="2709" y="2454"/>
                </a:lnTo>
                <a:lnTo>
                  <a:pt x="2726" y="2426"/>
                </a:lnTo>
                <a:lnTo>
                  <a:pt x="2742" y="2398"/>
                </a:lnTo>
                <a:lnTo>
                  <a:pt x="2756" y="2367"/>
                </a:lnTo>
                <a:lnTo>
                  <a:pt x="2771" y="2337"/>
                </a:lnTo>
                <a:lnTo>
                  <a:pt x="2784" y="2305"/>
                </a:lnTo>
                <a:lnTo>
                  <a:pt x="2795" y="2274"/>
                </a:lnTo>
                <a:lnTo>
                  <a:pt x="2805" y="2242"/>
                </a:lnTo>
                <a:lnTo>
                  <a:pt x="2810" y="2287"/>
                </a:lnTo>
                <a:lnTo>
                  <a:pt x="2815" y="2331"/>
                </a:lnTo>
                <a:lnTo>
                  <a:pt x="2822" y="2375"/>
                </a:lnTo>
                <a:lnTo>
                  <a:pt x="2831" y="2418"/>
                </a:lnTo>
                <a:lnTo>
                  <a:pt x="2840" y="2461"/>
                </a:lnTo>
                <a:lnTo>
                  <a:pt x="2848" y="2504"/>
                </a:lnTo>
                <a:lnTo>
                  <a:pt x="2860" y="2548"/>
                </a:lnTo>
                <a:lnTo>
                  <a:pt x="2870" y="2589"/>
                </a:lnTo>
                <a:lnTo>
                  <a:pt x="2883" y="2631"/>
                </a:lnTo>
                <a:lnTo>
                  <a:pt x="2896" y="2673"/>
                </a:lnTo>
                <a:lnTo>
                  <a:pt x="2909" y="2715"/>
                </a:lnTo>
                <a:lnTo>
                  <a:pt x="2923" y="2755"/>
                </a:lnTo>
                <a:lnTo>
                  <a:pt x="2939" y="2796"/>
                </a:lnTo>
                <a:lnTo>
                  <a:pt x="2955" y="2836"/>
                </a:lnTo>
                <a:lnTo>
                  <a:pt x="2972" y="2875"/>
                </a:lnTo>
                <a:lnTo>
                  <a:pt x="2990" y="2915"/>
                </a:lnTo>
                <a:lnTo>
                  <a:pt x="3008" y="2954"/>
                </a:lnTo>
                <a:lnTo>
                  <a:pt x="3027" y="2992"/>
                </a:lnTo>
                <a:lnTo>
                  <a:pt x="3047" y="3031"/>
                </a:lnTo>
                <a:lnTo>
                  <a:pt x="3067" y="3068"/>
                </a:lnTo>
                <a:lnTo>
                  <a:pt x="3089" y="3106"/>
                </a:lnTo>
                <a:lnTo>
                  <a:pt x="3110" y="3142"/>
                </a:lnTo>
                <a:lnTo>
                  <a:pt x="3132" y="3178"/>
                </a:lnTo>
                <a:lnTo>
                  <a:pt x="3157" y="3214"/>
                </a:lnTo>
                <a:lnTo>
                  <a:pt x="3180" y="3248"/>
                </a:lnTo>
                <a:lnTo>
                  <a:pt x="3204" y="3284"/>
                </a:lnTo>
                <a:lnTo>
                  <a:pt x="3230" y="3317"/>
                </a:lnTo>
                <a:lnTo>
                  <a:pt x="3256" y="3352"/>
                </a:lnTo>
                <a:lnTo>
                  <a:pt x="3282" y="3385"/>
                </a:lnTo>
                <a:lnTo>
                  <a:pt x="3309" y="3417"/>
                </a:lnTo>
                <a:lnTo>
                  <a:pt x="3338" y="3450"/>
                </a:lnTo>
                <a:lnTo>
                  <a:pt x="3365" y="3482"/>
                </a:lnTo>
                <a:lnTo>
                  <a:pt x="3332" y="3512"/>
                </a:lnTo>
                <a:lnTo>
                  <a:pt x="3298" y="3542"/>
                </a:lnTo>
                <a:lnTo>
                  <a:pt x="3262" y="3571"/>
                </a:lnTo>
                <a:lnTo>
                  <a:pt x="3227" y="3600"/>
                </a:lnTo>
                <a:lnTo>
                  <a:pt x="3190" y="3627"/>
                </a:lnTo>
                <a:lnTo>
                  <a:pt x="3152" y="3653"/>
                </a:lnTo>
                <a:lnTo>
                  <a:pt x="3115" y="3679"/>
                </a:lnTo>
                <a:lnTo>
                  <a:pt x="3076" y="3704"/>
                </a:lnTo>
                <a:lnTo>
                  <a:pt x="3037" y="3728"/>
                </a:lnTo>
                <a:lnTo>
                  <a:pt x="2998" y="3751"/>
                </a:lnTo>
                <a:lnTo>
                  <a:pt x="2958" y="3775"/>
                </a:lnTo>
                <a:lnTo>
                  <a:pt x="2916" y="3796"/>
                </a:lnTo>
                <a:lnTo>
                  <a:pt x="2876" y="3816"/>
                </a:lnTo>
                <a:lnTo>
                  <a:pt x="2834" y="3837"/>
                </a:lnTo>
                <a:lnTo>
                  <a:pt x="2791" y="3855"/>
                </a:lnTo>
                <a:lnTo>
                  <a:pt x="2749" y="3873"/>
                </a:lnTo>
                <a:lnTo>
                  <a:pt x="2704" y="3890"/>
                </a:lnTo>
                <a:lnTo>
                  <a:pt x="2661" y="3906"/>
                </a:lnTo>
                <a:lnTo>
                  <a:pt x="2617" y="3920"/>
                </a:lnTo>
                <a:lnTo>
                  <a:pt x="2572" y="3933"/>
                </a:lnTo>
                <a:lnTo>
                  <a:pt x="2527" y="3946"/>
                </a:lnTo>
                <a:lnTo>
                  <a:pt x="2481" y="3958"/>
                </a:lnTo>
                <a:lnTo>
                  <a:pt x="2435" y="3969"/>
                </a:lnTo>
                <a:lnTo>
                  <a:pt x="2389" y="3978"/>
                </a:lnTo>
                <a:lnTo>
                  <a:pt x="2342" y="3986"/>
                </a:lnTo>
                <a:lnTo>
                  <a:pt x="2295" y="3994"/>
                </a:lnTo>
                <a:lnTo>
                  <a:pt x="2248" y="4001"/>
                </a:lnTo>
                <a:lnTo>
                  <a:pt x="2199" y="4005"/>
                </a:lnTo>
                <a:lnTo>
                  <a:pt x="2151" y="4010"/>
                </a:lnTo>
                <a:lnTo>
                  <a:pt x="2102" y="4012"/>
                </a:lnTo>
                <a:lnTo>
                  <a:pt x="2054" y="4015"/>
                </a:lnTo>
                <a:lnTo>
                  <a:pt x="2005" y="4015"/>
                </a:lnTo>
                <a:lnTo>
                  <a:pt x="1901" y="4012"/>
                </a:lnTo>
                <a:lnTo>
                  <a:pt x="1800" y="4005"/>
                </a:lnTo>
                <a:lnTo>
                  <a:pt x="1699" y="3992"/>
                </a:lnTo>
                <a:lnTo>
                  <a:pt x="1601" y="3975"/>
                </a:lnTo>
                <a:lnTo>
                  <a:pt x="1503" y="3952"/>
                </a:lnTo>
                <a:lnTo>
                  <a:pt x="1408" y="3924"/>
                </a:lnTo>
                <a:lnTo>
                  <a:pt x="1315" y="3893"/>
                </a:lnTo>
                <a:lnTo>
                  <a:pt x="1224" y="3858"/>
                </a:lnTo>
                <a:lnTo>
                  <a:pt x="1136" y="3818"/>
                </a:lnTo>
                <a:lnTo>
                  <a:pt x="1050" y="3773"/>
                </a:lnTo>
                <a:lnTo>
                  <a:pt x="965" y="3724"/>
                </a:lnTo>
                <a:lnTo>
                  <a:pt x="884" y="3672"/>
                </a:lnTo>
                <a:lnTo>
                  <a:pt x="805" y="3616"/>
                </a:lnTo>
                <a:lnTo>
                  <a:pt x="730" y="3557"/>
                </a:lnTo>
                <a:lnTo>
                  <a:pt x="657" y="3493"/>
                </a:lnTo>
                <a:lnTo>
                  <a:pt x="588" y="3427"/>
                </a:lnTo>
                <a:lnTo>
                  <a:pt x="521" y="3358"/>
                </a:lnTo>
                <a:lnTo>
                  <a:pt x="458" y="3284"/>
                </a:lnTo>
                <a:lnTo>
                  <a:pt x="398" y="3209"/>
                </a:lnTo>
                <a:lnTo>
                  <a:pt x="343" y="3130"/>
                </a:lnTo>
                <a:lnTo>
                  <a:pt x="290" y="3049"/>
                </a:lnTo>
                <a:lnTo>
                  <a:pt x="242" y="2964"/>
                </a:lnTo>
                <a:lnTo>
                  <a:pt x="197" y="2878"/>
                </a:lnTo>
                <a:lnTo>
                  <a:pt x="157" y="2790"/>
                </a:lnTo>
                <a:lnTo>
                  <a:pt x="121" y="2697"/>
                </a:lnTo>
                <a:lnTo>
                  <a:pt x="89" y="2605"/>
                </a:lnTo>
                <a:lnTo>
                  <a:pt x="63" y="2510"/>
                </a:lnTo>
                <a:lnTo>
                  <a:pt x="40" y="2412"/>
                </a:lnTo>
                <a:lnTo>
                  <a:pt x="23" y="2314"/>
                </a:lnTo>
                <a:lnTo>
                  <a:pt x="10" y="2213"/>
                </a:lnTo>
                <a:lnTo>
                  <a:pt x="3" y="2111"/>
                </a:lnTo>
                <a:lnTo>
                  <a:pt x="0" y="2008"/>
                </a:lnTo>
                <a:lnTo>
                  <a:pt x="3" y="1904"/>
                </a:lnTo>
                <a:lnTo>
                  <a:pt x="10" y="1802"/>
                </a:lnTo>
                <a:lnTo>
                  <a:pt x="23" y="1703"/>
                </a:lnTo>
                <a:lnTo>
                  <a:pt x="40" y="1603"/>
                </a:lnTo>
                <a:lnTo>
                  <a:pt x="63" y="1507"/>
                </a:lnTo>
                <a:lnTo>
                  <a:pt x="89" y="1411"/>
                </a:lnTo>
                <a:lnTo>
                  <a:pt x="121" y="1318"/>
                </a:lnTo>
                <a:lnTo>
                  <a:pt x="157" y="1227"/>
                </a:lnTo>
                <a:lnTo>
                  <a:pt x="197" y="1137"/>
                </a:lnTo>
                <a:lnTo>
                  <a:pt x="242" y="1051"/>
                </a:lnTo>
                <a:lnTo>
                  <a:pt x="290" y="967"/>
                </a:lnTo>
                <a:lnTo>
                  <a:pt x="343" y="885"/>
                </a:lnTo>
                <a:lnTo>
                  <a:pt x="398" y="807"/>
                </a:lnTo>
                <a:lnTo>
                  <a:pt x="458" y="731"/>
                </a:lnTo>
                <a:lnTo>
                  <a:pt x="521" y="659"/>
                </a:lnTo>
                <a:lnTo>
                  <a:pt x="588" y="588"/>
                </a:lnTo>
                <a:lnTo>
                  <a:pt x="657" y="522"/>
                </a:lnTo>
                <a:lnTo>
                  <a:pt x="730" y="458"/>
                </a:lnTo>
                <a:lnTo>
                  <a:pt x="805" y="399"/>
                </a:lnTo>
                <a:lnTo>
                  <a:pt x="884" y="343"/>
                </a:lnTo>
                <a:lnTo>
                  <a:pt x="965" y="291"/>
                </a:lnTo>
                <a:lnTo>
                  <a:pt x="1050" y="242"/>
                </a:lnTo>
                <a:lnTo>
                  <a:pt x="1136" y="199"/>
                </a:lnTo>
                <a:lnTo>
                  <a:pt x="1224" y="158"/>
                </a:lnTo>
                <a:lnTo>
                  <a:pt x="1315" y="122"/>
                </a:lnTo>
                <a:lnTo>
                  <a:pt x="1408" y="91"/>
                </a:lnTo>
                <a:lnTo>
                  <a:pt x="1503" y="63"/>
                </a:lnTo>
                <a:lnTo>
                  <a:pt x="1601" y="42"/>
                </a:lnTo>
                <a:lnTo>
                  <a:pt x="1699" y="23"/>
                </a:lnTo>
                <a:lnTo>
                  <a:pt x="1800" y="11"/>
                </a:lnTo>
                <a:lnTo>
                  <a:pt x="1901" y="3"/>
                </a:lnTo>
                <a:lnTo>
                  <a:pt x="2005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 dirty="0"/>
          </a:p>
        </p:txBody>
      </p:sp>
      <p:sp>
        <p:nvSpPr>
          <p:cNvPr id="10" name="Freeform 6"/>
          <p:cNvSpPr>
            <a:spLocks noGrp="1"/>
          </p:cNvSpPr>
          <p:nvPr>
            <p:ph type="pic" sz="quarter" idx="12"/>
          </p:nvPr>
        </p:nvSpPr>
        <p:spPr bwMode="auto">
          <a:xfrm>
            <a:off x="3775077" y="1488055"/>
            <a:ext cx="1335881" cy="1603921"/>
          </a:xfrm>
          <a:custGeom>
            <a:avLst/>
            <a:gdLst>
              <a:gd name="T0" fmla="*/ 2248 w 3365"/>
              <a:gd name="T1" fmla="*/ 14 h 4015"/>
              <a:gd name="T2" fmla="*/ 2527 w 3365"/>
              <a:gd name="T3" fmla="*/ 69 h 4015"/>
              <a:gd name="T4" fmla="*/ 2791 w 3365"/>
              <a:gd name="T5" fmla="*/ 161 h 4015"/>
              <a:gd name="T6" fmla="*/ 3037 w 3365"/>
              <a:gd name="T7" fmla="*/ 287 h 4015"/>
              <a:gd name="T8" fmla="*/ 3262 w 3365"/>
              <a:gd name="T9" fmla="*/ 444 h 4015"/>
              <a:gd name="T10" fmla="*/ 3282 w 3365"/>
              <a:gd name="T11" fmla="*/ 630 h 4015"/>
              <a:gd name="T12" fmla="*/ 3132 w 3365"/>
              <a:gd name="T13" fmla="*/ 838 h 4015"/>
              <a:gd name="T14" fmla="*/ 3008 w 3365"/>
              <a:gd name="T15" fmla="*/ 1062 h 4015"/>
              <a:gd name="T16" fmla="*/ 2909 w 3365"/>
              <a:gd name="T17" fmla="*/ 1302 h 4015"/>
              <a:gd name="T18" fmla="*/ 2840 w 3365"/>
              <a:gd name="T19" fmla="*/ 1554 h 4015"/>
              <a:gd name="T20" fmla="*/ 2795 w 3365"/>
              <a:gd name="T21" fmla="*/ 1742 h 4015"/>
              <a:gd name="T22" fmla="*/ 2709 w 3365"/>
              <a:gd name="T23" fmla="*/ 1561 h 4015"/>
              <a:gd name="T24" fmla="*/ 2583 w 3365"/>
              <a:gd name="T25" fmla="*/ 1409 h 4015"/>
              <a:gd name="T26" fmla="*/ 2426 w 3365"/>
              <a:gd name="T27" fmla="*/ 1289 h 4015"/>
              <a:gd name="T28" fmla="*/ 2244 w 3365"/>
              <a:gd name="T29" fmla="*/ 1208 h 4015"/>
              <a:gd name="T30" fmla="*/ 2041 w 3365"/>
              <a:gd name="T31" fmla="*/ 1175 h 4015"/>
              <a:gd name="T32" fmla="*/ 1797 w 3365"/>
              <a:gd name="T33" fmla="*/ 1199 h 4015"/>
              <a:gd name="T34" fmla="*/ 1573 w 3365"/>
              <a:gd name="T35" fmla="*/ 1295 h 4015"/>
              <a:gd name="T36" fmla="*/ 1388 w 3365"/>
              <a:gd name="T37" fmla="*/ 1447 h 4015"/>
              <a:gd name="T38" fmla="*/ 1254 w 3365"/>
              <a:gd name="T39" fmla="*/ 1646 h 4015"/>
              <a:gd name="T40" fmla="*/ 1181 w 3365"/>
              <a:gd name="T41" fmla="*/ 1881 h 4015"/>
              <a:gd name="T42" fmla="*/ 1181 w 3365"/>
              <a:gd name="T43" fmla="*/ 2135 h 4015"/>
              <a:gd name="T44" fmla="*/ 1254 w 3365"/>
              <a:gd name="T45" fmla="*/ 2369 h 4015"/>
              <a:gd name="T46" fmla="*/ 1388 w 3365"/>
              <a:gd name="T47" fmla="*/ 2569 h 4015"/>
              <a:gd name="T48" fmla="*/ 1573 w 3365"/>
              <a:gd name="T49" fmla="*/ 2721 h 4015"/>
              <a:gd name="T50" fmla="*/ 1797 w 3365"/>
              <a:gd name="T51" fmla="*/ 2816 h 4015"/>
              <a:gd name="T52" fmla="*/ 2041 w 3365"/>
              <a:gd name="T53" fmla="*/ 2842 h 4015"/>
              <a:gd name="T54" fmla="*/ 2244 w 3365"/>
              <a:gd name="T55" fmla="*/ 2807 h 4015"/>
              <a:gd name="T56" fmla="*/ 2426 w 3365"/>
              <a:gd name="T57" fmla="*/ 2728 h 4015"/>
              <a:gd name="T58" fmla="*/ 2583 w 3365"/>
              <a:gd name="T59" fmla="*/ 2608 h 4015"/>
              <a:gd name="T60" fmla="*/ 2709 w 3365"/>
              <a:gd name="T61" fmla="*/ 2454 h 4015"/>
              <a:gd name="T62" fmla="*/ 2795 w 3365"/>
              <a:gd name="T63" fmla="*/ 2274 h 4015"/>
              <a:gd name="T64" fmla="*/ 2840 w 3365"/>
              <a:gd name="T65" fmla="*/ 2461 h 4015"/>
              <a:gd name="T66" fmla="*/ 2909 w 3365"/>
              <a:gd name="T67" fmla="*/ 2715 h 4015"/>
              <a:gd name="T68" fmla="*/ 3008 w 3365"/>
              <a:gd name="T69" fmla="*/ 2954 h 4015"/>
              <a:gd name="T70" fmla="*/ 3132 w 3365"/>
              <a:gd name="T71" fmla="*/ 3178 h 4015"/>
              <a:gd name="T72" fmla="*/ 3282 w 3365"/>
              <a:gd name="T73" fmla="*/ 3385 h 4015"/>
              <a:gd name="T74" fmla="*/ 3262 w 3365"/>
              <a:gd name="T75" fmla="*/ 3571 h 4015"/>
              <a:gd name="T76" fmla="*/ 3037 w 3365"/>
              <a:gd name="T77" fmla="*/ 3728 h 4015"/>
              <a:gd name="T78" fmla="*/ 2791 w 3365"/>
              <a:gd name="T79" fmla="*/ 3855 h 4015"/>
              <a:gd name="T80" fmla="*/ 2527 w 3365"/>
              <a:gd name="T81" fmla="*/ 3946 h 4015"/>
              <a:gd name="T82" fmla="*/ 2248 w 3365"/>
              <a:gd name="T83" fmla="*/ 4001 h 4015"/>
              <a:gd name="T84" fmla="*/ 1901 w 3365"/>
              <a:gd name="T85" fmla="*/ 4012 h 4015"/>
              <a:gd name="T86" fmla="*/ 1315 w 3365"/>
              <a:gd name="T87" fmla="*/ 3893 h 4015"/>
              <a:gd name="T88" fmla="*/ 805 w 3365"/>
              <a:gd name="T89" fmla="*/ 3616 h 4015"/>
              <a:gd name="T90" fmla="*/ 398 w 3365"/>
              <a:gd name="T91" fmla="*/ 3209 h 4015"/>
              <a:gd name="T92" fmla="*/ 121 w 3365"/>
              <a:gd name="T93" fmla="*/ 2697 h 4015"/>
              <a:gd name="T94" fmla="*/ 3 w 3365"/>
              <a:gd name="T95" fmla="*/ 2111 h 4015"/>
              <a:gd name="T96" fmla="*/ 63 w 3365"/>
              <a:gd name="T97" fmla="*/ 1507 h 4015"/>
              <a:gd name="T98" fmla="*/ 290 w 3365"/>
              <a:gd name="T99" fmla="*/ 967 h 4015"/>
              <a:gd name="T100" fmla="*/ 657 w 3365"/>
              <a:gd name="T101" fmla="*/ 522 h 4015"/>
              <a:gd name="T102" fmla="*/ 1136 w 3365"/>
              <a:gd name="T103" fmla="*/ 199 h 4015"/>
              <a:gd name="T104" fmla="*/ 1699 w 3365"/>
              <a:gd name="T105" fmla="*/ 23 h 4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5" h="4015">
                <a:moveTo>
                  <a:pt x="2005" y="0"/>
                </a:moveTo>
                <a:lnTo>
                  <a:pt x="2054" y="1"/>
                </a:lnTo>
                <a:lnTo>
                  <a:pt x="2102" y="3"/>
                </a:lnTo>
                <a:lnTo>
                  <a:pt x="2151" y="6"/>
                </a:lnTo>
                <a:lnTo>
                  <a:pt x="2199" y="10"/>
                </a:lnTo>
                <a:lnTo>
                  <a:pt x="2248" y="14"/>
                </a:lnTo>
                <a:lnTo>
                  <a:pt x="2295" y="21"/>
                </a:lnTo>
                <a:lnTo>
                  <a:pt x="2342" y="29"/>
                </a:lnTo>
                <a:lnTo>
                  <a:pt x="2389" y="37"/>
                </a:lnTo>
                <a:lnTo>
                  <a:pt x="2435" y="47"/>
                </a:lnTo>
                <a:lnTo>
                  <a:pt x="2481" y="58"/>
                </a:lnTo>
                <a:lnTo>
                  <a:pt x="2527" y="69"/>
                </a:lnTo>
                <a:lnTo>
                  <a:pt x="2572" y="82"/>
                </a:lnTo>
                <a:lnTo>
                  <a:pt x="2617" y="95"/>
                </a:lnTo>
                <a:lnTo>
                  <a:pt x="2661" y="111"/>
                </a:lnTo>
                <a:lnTo>
                  <a:pt x="2704" y="127"/>
                </a:lnTo>
                <a:lnTo>
                  <a:pt x="2749" y="143"/>
                </a:lnTo>
                <a:lnTo>
                  <a:pt x="2791" y="161"/>
                </a:lnTo>
                <a:lnTo>
                  <a:pt x="2834" y="180"/>
                </a:lnTo>
                <a:lnTo>
                  <a:pt x="2876" y="199"/>
                </a:lnTo>
                <a:lnTo>
                  <a:pt x="2916" y="220"/>
                </a:lnTo>
                <a:lnTo>
                  <a:pt x="2958" y="241"/>
                </a:lnTo>
                <a:lnTo>
                  <a:pt x="2998" y="264"/>
                </a:lnTo>
                <a:lnTo>
                  <a:pt x="3037" y="287"/>
                </a:lnTo>
                <a:lnTo>
                  <a:pt x="3076" y="311"/>
                </a:lnTo>
                <a:lnTo>
                  <a:pt x="3115" y="336"/>
                </a:lnTo>
                <a:lnTo>
                  <a:pt x="3152" y="362"/>
                </a:lnTo>
                <a:lnTo>
                  <a:pt x="3190" y="389"/>
                </a:lnTo>
                <a:lnTo>
                  <a:pt x="3227" y="417"/>
                </a:lnTo>
                <a:lnTo>
                  <a:pt x="3262" y="444"/>
                </a:lnTo>
                <a:lnTo>
                  <a:pt x="3298" y="474"/>
                </a:lnTo>
                <a:lnTo>
                  <a:pt x="3332" y="503"/>
                </a:lnTo>
                <a:lnTo>
                  <a:pt x="3365" y="535"/>
                </a:lnTo>
                <a:lnTo>
                  <a:pt x="3338" y="566"/>
                </a:lnTo>
                <a:lnTo>
                  <a:pt x="3309" y="598"/>
                </a:lnTo>
                <a:lnTo>
                  <a:pt x="3282" y="630"/>
                </a:lnTo>
                <a:lnTo>
                  <a:pt x="3256" y="665"/>
                </a:lnTo>
                <a:lnTo>
                  <a:pt x="3230" y="698"/>
                </a:lnTo>
                <a:lnTo>
                  <a:pt x="3204" y="732"/>
                </a:lnTo>
                <a:lnTo>
                  <a:pt x="3180" y="767"/>
                </a:lnTo>
                <a:lnTo>
                  <a:pt x="3157" y="801"/>
                </a:lnTo>
                <a:lnTo>
                  <a:pt x="3132" y="838"/>
                </a:lnTo>
                <a:lnTo>
                  <a:pt x="3110" y="874"/>
                </a:lnTo>
                <a:lnTo>
                  <a:pt x="3089" y="911"/>
                </a:lnTo>
                <a:lnTo>
                  <a:pt x="3067" y="947"/>
                </a:lnTo>
                <a:lnTo>
                  <a:pt x="3047" y="985"/>
                </a:lnTo>
                <a:lnTo>
                  <a:pt x="3027" y="1024"/>
                </a:lnTo>
                <a:lnTo>
                  <a:pt x="3008" y="1062"/>
                </a:lnTo>
                <a:lnTo>
                  <a:pt x="2990" y="1101"/>
                </a:lnTo>
                <a:lnTo>
                  <a:pt x="2972" y="1140"/>
                </a:lnTo>
                <a:lnTo>
                  <a:pt x="2955" y="1179"/>
                </a:lnTo>
                <a:lnTo>
                  <a:pt x="2939" y="1220"/>
                </a:lnTo>
                <a:lnTo>
                  <a:pt x="2923" y="1260"/>
                </a:lnTo>
                <a:lnTo>
                  <a:pt x="2909" y="1302"/>
                </a:lnTo>
                <a:lnTo>
                  <a:pt x="2896" y="1342"/>
                </a:lnTo>
                <a:lnTo>
                  <a:pt x="2883" y="1384"/>
                </a:lnTo>
                <a:lnTo>
                  <a:pt x="2870" y="1426"/>
                </a:lnTo>
                <a:lnTo>
                  <a:pt x="2860" y="1469"/>
                </a:lnTo>
                <a:lnTo>
                  <a:pt x="2848" y="1511"/>
                </a:lnTo>
                <a:lnTo>
                  <a:pt x="2840" y="1554"/>
                </a:lnTo>
                <a:lnTo>
                  <a:pt x="2831" y="1597"/>
                </a:lnTo>
                <a:lnTo>
                  <a:pt x="2822" y="1641"/>
                </a:lnTo>
                <a:lnTo>
                  <a:pt x="2815" y="1685"/>
                </a:lnTo>
                <a:lnTo>
                  <a:pt x="2810" y="1729"/>
                </a:lnTo>
                <a:lnTo>
                  <a:pt x="2805" y="1773"/>
                </a:lnTo>
                <a:lnTo>
                  <a:pt x="2795" y="1742"/>
                </a:lnTo>
                <a:lnTo>
                  <a:pt x="2784" y="1710"/>
                </a:lnTo>
                <a:lnTo>
                  <a:pt x="2771" y="1678"/>
                </a:lnTo>
                <a:lnTo>
                  <a:pt x="2756" y="1648"/>
                </a:lnTo>
                <a:lnTo>
                  <a:pt x="2742" y="1619"/>
                </a:lnTo>
                <a:lnTo>
                  <a:pt x="2726" y="1590"/>
                </a:lnTo>
                <a:lnTo>
                  <a:pt x="2709" y="1561"/>
                </a:lnTo>
                <a:lnTo>
                  <a:pt x="2690" y="1534"/>
                </a:lnTo>
                <a:lnTo>
                  <a:pt x="2671" y="1507"/>
                </a:lnTo>
                <a:lnTo>
                  <a:pt x="2651" y="1481"/>
                </a:lnTo>
                <a:lnTo>
                  <a:pt x="2630" y="1456"/>
                </a:lnTo>
                <a:lnTo>
                  <a:pt x="2606" y="1432"/>
                </a:lnTo>
                <a:lnTo>
                  <a:pt x="2583" y="1409"/>
                </a:lnTo>
                <a:lnTo>
                  <a:pt x="2560" y="1385"/>
                </a:lnTo>
                <a:lnTo>
                  <a:pt x="2534" y="1364"/>
                </a:lnTo>
                <a:lnTo>
                  <a:pt x="2509" y="1344"/>
                </a:lnTo>
                <a:lnTo>
                  <a:pt x="2483" y="1323"/>
                </a:lnTo>
                <a:lnTo>
                  <a:pt x="2455" y="1306"/>
                </a:lnTo>
                <a:lnTo>
                  <a:pt x="2426" y="1289"/>
                </a:lnTo>
                <a:lnTo>
                  <a:pt x="2398" y="1272"/>
                </a:lnTo>
                <a:lnTo>
                  <a:pt x="2367" y="1257"/>
                </a:lnTo>
                <a:lnTo>
                  <a:pt x="2337" y="1243"/>
                </a:lnTo>
                <a:lnTo>
                  <a:pt x="2307" y="1230"/>
                </a:lnTo>
                <a:lnTo>
                  <a:pt x="2275" y="1218"/>
                </a:lnTo>
                <a:lnTo>
                  <a:pt x="2244" y="1208"/>
                </a:lnTo>
                <a:lnTo>
                  <a:pt x="2210" y="1199"/>
                </a:lnTo>
                <a:lnTo>
                  <a:pt x="2177" y="1191"/>
                </a:lnTo>
                <a:lnTo>
                  <a:pt x="2144" y="1185"/>
                </a:lnTo>
                <a:lnTo>
                  <a:pt x="2110" y="1181"/>
                </a:lnTo>
                <a:lnTo>
                  <a:pt x="2075" y="1176"/>
                </a:lnTo>
                <a:lnTo>
                  <a:pt x="2041" y="1175"/>
                </a:lnTo>
                <a:lnTo>
                  <a:pt x="2005" y="1173"/>
                </a:lnTo>
                <a:lnTo>
                  <a:pt x="1961" y="1175"/>
                </a:lnTo>
                <a:lnTo>
                  <a:pt x="1920" y="1178"/>
                </a:lnTo>
                <a:lnTo>
                  <a:pt x="1878" y="1184"/>
                </a:lnTo>
                <a:lnTo>
                  <a:pt x="1838" y="1191"/>
                </a:lnTo>
                <a:lnTo>
                  <a:pt x="1797" y="1199"/>
                </a:lnTo>
                <a:lnTo>
                  <a:pt x="1757" y="1211"/>
                </a:lnTo>
                <a:lnTo>
                  <a:pt x="1718" y="1224"/>
                </a:lnTo>
                <a:lnTo>
                  <a:pt x="1681" y="1238"/>
                </a:lnTo>
                <a:lnTo>
                  <a:pt x="1643" y="1256"/>
                </a:lnTo>
                <a:lnTo>
                  <a:pt x="1607" y="1274"/>
                </a:lnTo>
                <a:lnTo>
                  <a:pt x="1573" y="1295"/>
                </a:lnTo>
                <a:lnTo>
                  <a:pt x="1539" y="1316"/>
                </a:lnTo>
                <a:lnTo>
                  <a:pt x="1506" y="1339"/>
                </a:lnTo>
                <a:lnTo>
                  <a:pt x="1475" y="1364"/>
                </a:lnTo>
                <a:lnTo>
                  <a:pt x="1444" y="1390"/>
                </a:lnTo>
                <a:lnTo>
                  <a:pt x="1416" y="1419"/>
                </a:lnTo>
                <a:lnTo>
                  <a:pt x="1388" y="1447"/>
                </a:lnTo>
                <a:lnTo>
                  <a:pt x="1362" y="1478"/>
                </a:lnTo>
                <a:lnTo>
                  <a:pt x="1336" y="1508"/>
                </a:lnTo>
                <a:lnTo>
                  <a:pt x="1313" y="1541"/>
                </a:lnTo>
                <a:lnTo>
                  <a:pt x="1292" y="1576"/>
                </a:lnTo>
                <a:lnTo>
                  <a:pt x="1272" y="1610"/>
                </a:lnTo>
                <a:lnTo>
                  <a:pt x="1254" y="1646"/>
                </a:lnTo>
                <a:lnTo>
                  <a:pt x="1237" y="1682"/>
                </a:lnTo>
                <a:lnTo>
                  <a:pt x="1223" y="1721"/>
                </a:lnTo>
                <a:lnTo>
                  <a:pt x="1210" y="1760"/>
                </a:lnTo>
                <a:lnTo>
                  <a:pt x="1198" y="1799"/>
                </a:lnTo>
                <a:lnTo>
                  <a:pt x="1188" y="1840"/>
                </a:lnTo>
                <a:lnTo>
                  <a:pt x="1181" y="1881"/>
                </a:lnTo>
                <a:lnTo>
                  <a:pt x="1177" y="1922"/>
                </a:lnTo>
                <a:lnTo>
                  <a:pt x="1172" y="1965"/>
                </a:lnTo>
                <a:lnTo>
                  <a:pt x="1172" y="2008"/>
                </a:lnTo>
                <a:lnTo>
                  <a:pt x="1172" y="2050"/>
                </a:lnTo>
                <a:lnTo>
                  <a:pt x="1177" y="2093"/>
                </a:lnTo>
                <a:lnTo>
                  <a:pt x="1181" y="2135"/>
                </a:lnTo>
                <a:lnTo>
                  <a:pt x="1188" y="2176"/>
                </a:lnTo>
                <a:lnTo>
                  <a:pt x="1198" y="2216"/>
                </a:lnTo>
                <a:lnTo>
                  <a:pt x="1210" y="2256"/>
                </a:lnTo>
                <a:lnTo>
                  <a:pt x="1223" y="2295"/>
                </a:lnTo>
                <a:lnTo>
                  <a:pt x="1237" y="2333"/>
                </a:lnTo>
                <a:lnTo>
                  <a:pt x="1254" y="2369"/>
                </a:lnTo>
                <a:lnTo>
                  <a:pt x="1272" y="2405"/>
                </a:lnTo>
                <a:lnTo>
                  <a:pt x="1292" y="2441"/>
                </a:lnTo>
                <a:lnTo>
                  <a:pt x="1313" y="2474"/>
                </a:lnTo>
                <a:lnTo>
                  <a:pt x="1336" y="2507"/>
                </a:lnTo>
                <a:lnTo>
                  <a:pt x="1362" y="2539"/>
                </a:lnTo>
                <a:lnTo>
                  <a:pt x="1388" y="2569"/>
                </a:lnTo>
                <a:lnTo>
                  <a:pt x="1416" y="2598"/>
                </a:lnTo>
                <a:lnTo>
                  <a:pt x="1444" y="2625"/>
                </a:lnTo>
                <a:lnTo>
                  <a:pt x="1475" y="2651"/>
                </a:lnTo>
                <a:lnTo>
                  <a:pt x="1506" y="2676"/>
                </a:lnTo>
                <a:lnTo>
                  <a:pt x="1539" y="2699"/>
                </a:lnTo>
                <a:lnTo>
                  <a:pt x="1573" y="2721"/>
                </a:lnTo>
                <a:lnTo>
                  <a:pt x="1607" y="2741"/>
                </a:lnTo>
                <a:lnTo>
                  <a:pt x="1643" y="2759"/>
                </a:lnTo>
                <a:lnTo>
                  <a:pt x="1681" y="2777"/>
                </a:lnTo>
                <a:lnTo>
                  <a:pt x="1718" y="2791"/>
                </a:lnTo>
                <a:lnTo>
                  <a:pt x="1757" y="2804"/>
                </a:lnTo>
                <a:lnTo>
                  <a:pt x="1797" y="2816"/>
                </a:lnTo>
                <a:lnTo>
                  <a:pt x="1838" y="2824"/>
                </a:lnTo>
                <a:lnTo>
                  <a:pt x="1878" y="2833"/>
                </a:lnTo>
                <a:lnTo>
                  <a:pt x="1920" y="2837"/>
                </a:lnTo>
                <a:lnTo>
                  <a:pt x="1961" y="2840"/>
                </a:lnTo>
                <a:lnTo>
                  <a:pt x="2005" y="2842"/>
                </a:lnTo>
                <a:lnTo>
                  <a:pt x="2041" y="2842"/>
                </a:lnTo>
                <a:lnTo>
                  <a:pt x="2075" y="2839"/>
                </a:lnTo>
                <a:lnTo>
                  <a:pt x="2110" y="2836"/>
                </a:lnTo>
                <a:lnTo>
                  <a:pt x="2144" y="2830"/>
                </a:lnTo>
                <a:lnTo>
                  <a:pt x="2177" y="2824"/>
                </a:lnTo>
                <a:lnTo>
                  <a:pt x="2210" y="2816"/>
                </a:lnTo>
                <a:lnTo>
                  <a:pt x="2244" y="2807"/>
                </a:lnTo>
                <a:lnTo>
                  <a:pt x="2275" y="2797"/>
                </a:lnTo>
                <a:lnTo>
                  <a:pt x="2307" y="2785"/>
                </a:lnTo>
                <a:lnTo>
                  <a:pt x="2337" y="2772"/>
                </a:lnTo>
                <a:lnTo>
                  <a:pt x="2367" y="2758"/>
                </a:lnTo>
                <a:lnTo>
                  <a:pt x="2398" y="2744"/>
                </a:lnTo>
                <a:lnTo>
                  <a:pt x="2426" y="2728"/>
                </a:lnTo>
                <a:lnTo>
                  <a:pt x="2455" y="2710"/>
                </a:lnTo>
                <a:lnTo>
                  <a:pt x="2483" y="2692"/>
                </a:lnTo>
                <a:lnTo>
                  <a:pt x="2509" y="2672"/>
                </a:lnTo>
                <a:lnTo>
                  <a:pt x="2534" y="2651"/>
                </a:lnTo>
                <a:lnTo>
                  <a:pt x="2560" y="2630"/>
                </a:lnTo>
                <a:lnTo>
                  <a:pt x="2583" y="2608"/>
                </a:lnTo>
                <a:lnTo>
                  <a:pt x="2606" y="2584"/>
                </a:lnTo>
                <a:lnTo>
                  <a:pt x="2630" y="2561"/>
                </a:lnTo>
                <a:lnTo>
                  <a:pt x="2651" y="2535"/>
                </a:lnTo>
                <a:lnTo>
                  <a:pt x="2671" y="2509"/>
                </a:lnTo>
                <a:lnTo>
                  <a:pt x="2690" y="2483"/>
                </a:lnTo>
                <a:lnTo>
                  <a:pt x="2709" y="2454"/>
                </a:lnTo>
                <a:lnTo>
                  <a:pt x="2726" y="2426"/>
                </a:lnTo>
                <a:lnTo>
                  <a:pt x="2742" y="2398"/>
                </a:lnTo>
                <a:lnTo>
                  <a:pt x="2756" y="2367"/>
                </a:lnTo>
                <a:lnTo>
                  <a:pt x="2771" y="2337"/>
                </a:lnTo>
                <a:lnTo>
                  <a:pt x="2784" y="2305"/>
                </a:lnTo>
                <a:lnTo>
                  <a:pt x="2795" y="2274"/>
                </a:lnTo>
                <a:lnTo>
                  <a:pt x="2805" y="2242"/>
                </a:lnTo>
                <a:lnTo>
                  <a:pt x="2810" y="2287"/>
                </a:lnTo>
                <a:lnTo>
                  <a:pt x="2815" y="2331"/>
                </a:lnTo>
                <a:lnTo>
                  <a:pt x="2822" y="2375"/>
                </a:lnTo>
                <a:lnTo>
                  <a:pt x="2831" y="2418"/>
                </a:lnTo>
                <a:lnTo>
                  <a:pt x="2840" y="2461"/>
                </a:lnTo>
                <a:lnTo>
                  <a:pt x="2848" y="2504"/>
                </a:lnTo>
                <a:lnTo>
                  <a:pt x="2860" y="2548"/>
                </a:lnTo>
                <a:lnTo>
                  <a:pt x="2870" y="2589"/>
                </a:lnTo>
                <a:lnTo>
                  <a:pt x="2883" y="2631"/>
                </a:lnTo>
                <a:lnTo>
                  <a:pt x="2896" y="2673"/>
                </a:lnTo>
                <a:lnTo>
                  <a:pt x="2909" y="2715"/>
                </a:lnTo>
                <a:lnTo>
                  <a:pt x="2923" y="2755"/>
                </a:lnTo>
                <a:lnTo>
                  <a:pt x="2939" y="2796"/>
                </a:lnTo>
                <a:lnTo>
                  <a:pt x="2955" y="2836"/>
                </a:lnTo>
                <a:lnTo>
                  <a:pt x="2972" y="2875"/>
                </a:lnTo>
                <a:lnTo>
                  <a:pt x="2990" y="2915"/>
                </a:lnTo>
                <a:lnTo>
                  <a:pt x="3008" y="2954"/>
                </a:lnTo>
                <a:lnTo>
                  <a:pt x="3027" y="2992"/>
                </a:lnTo>
                <a:lnTo>
                  <a:pt x="3047" y="3031"/>
                </a:lnTo>
                <a:lnTo>
                  <a:pt x="3067" y="3068"/>
                </a:lnTo>
                <a:lnTo>
                  <a:pt x="3089" y="3106"/>
                </a:lnTo>
                <a:lnTo>
                  <a:pt x="3110" y="3142"/>
                </a:lnTo>
                <a:lnTo>
                  <a:pt x="3132" y="3178"/>
                </a:lnTo>
                <a:lnTo>
                  <a:pt x="3157" y="3214"/>
                </a:lnTo>
                <a:lnTo>
                  <a:pt x="3180" y="3248"/>
                </a:lnTo>
                <a:lnTo>
                  <a:pt x="3204" y="3284"/>
                </a:lnTo>
                <a:lnTo>
                  <a:pt x="3230" y="3317"/>
                </a:lnTo>
                <a:lnTo>
                  <a:pt x="3256" y="3352"/>
                </a:lnTo>
                <a:lnTo>
                  <a:pt x="3282" y="3385"/>
                </a:lnTo>
                <a:lnTo>
                  <a:pt x="3309" y="3417"/>
                </a:lnTo>
                <a:lnTo>
                  <a:pt x="3338" y="3450"/>
                </a:lnTo>
                <a:lnTo>
                  <a:pt x="3365" y="3482"/>
                </a:lnTo>
                <a:lnTo>
                  <a:pt x="3332" y="3512"/>
                </a:lnTo>
                <a:lnTo>
                  <a:pt x="3298" y="3542"/>
                </a:lnTo>
                <a:lnTo>
                  <a:pt x="3262" y="3571"/>
                </a:lnTo>
                <a:lnTo>
                  <a:pt x="3227" y="3600"/>
                </a:lnTo>
                <a:lnTo>
                  <a:pt x="3190" y="3627"/>
                </a:lnTo>
                <a:lnTo>
                  <a:pt x="3152" y="3653"/>
                </a:lnTo>
                <a:lnTo>
                  <a:pt x="3115" y="3679"/>
                </a:lnTo>
                <a:lnTo>
                  <a:pt x="3076" y="3704"/>
                </a:lnTo>
                <a:lnTo>
                  <a:pt x="3037" y="3728"/>
                </a:lnTo>
                <a:lnTo>
                  <a:pt x="2998" y="3751"/>
                </a:lnTo>
                <a:lnTo>
                  <a:pt x="2958" y="3775"/>
                </a:lnTo>
                <a:lnTo>
                  <a:pt x="2916" y="3796"/>
                </a:lnTo>
                <a:lnTo>
                  <a:pt x="2876" y="3816"/>
                </a:lnTo>
                <a:lnTo>
                  <a:pt x="2834" y="3837"/>
                </a:lnTo>
                <a:lnTo>
                  <a:pt x="2791" y="3855"/>
                </a:lnTo>
                <a:lnTo>
                  <a:pt x="2749" y="3873"/>
                </a:lnTo>
                <a:lnTo>
                  <a:pt x="2704" y="3890"/>
                </a:lnTo>
                <a:lnTo>
                  <a:pt x="2661" y="3906"/>
                </a:lnTo>
                <a:lnTo>
                  <a:pt x="2617" y="3920"/>
                </a:lnTo>
                <a:lnTo>
                  <a:pt x="2572" y="3933"/>
                </a:lnTo>
                <a:lnTo>
                  <a:pt x="2527" y="3946"/>
                </a:lnTo>
                <a:lnTo>
                  <a:pt x="2481" y="3958"/>
                </a:lnTo>
                <a:lnTo>
                  <a:pt x="2435" y="3969"/>
                </a:lnTo>
                <a:lnTo>
                  <a:pt x="2389" y="3978"/>
                </a:lnTo>
                <a:lnTo>
                  <a:pt x="2342" y="3986"/>
                </a:lnTo>
                <a:lnTo>
                  <a:pt x="2295" y="3994"/>
                </a:lnTo>
                <a:lnTo>
                  <a:pt x="2248" y="4001"/>
                </a:lnTo>
                <a:lnTo>
                  <a:pt x="2199" y="4005"/>
                </a:lnTo>
                <a:lnTo>
                  <a:pt x="2151" y="4010"/>
                </a:lnTo>
                <a:lnTo>
                  <a:pt x="2102" y="4012"/>
                </a:lnTo>
                <a:lnTo>
                  <a:pt x="2054" y="4015"/>
                </a:lnTo>
                <a:lnTo>
                  <a:pt x="2005" y="4015"/>
                </a:lnTo>
                <a:lnTo>
                  <a:pt x="1901" y="4012"/>
                </a:lnTo>
                <a:lnTo>
                  <a:pt x="1800" y="4005"/>
                </a:lnTo>
                <a:lnTo>
                  <a:pt x="1699" y="3992"/>
                </a:lnTo>
                <a:lnTo>
                  <a:pt x="1601" y="3975"/>
                </a:lnTo>
                <a:lnTo>
                  <a:pt x="1503" y="3952"/>
                </a:lnTo>
                <a:lnTo>
                  <a:pt x="1408" y="3924"/>
                </a:lnTo>
                <a:lnTo>
                  <a:pt x="1315" y="3893"/>
                </a:lnTo>
                <a:lnTo>
                  <a:pt x="1224" y="3858"/>
                </a:lnTo>
                <a:lnTo>
                  <a:pt x="1136" y="3818"/>
                </a:lnTo>
                <a:lnTo>
                  <a:pt x="1050" y="3773"/>
                </a:lnTo>
                <a:lnTo>
                  <a:pt x="965" y="3724"/>
                </a:lnTo>
                <a:lnTo>
                  <a:pt x="884" y="3672"/>
                </a:lnTo>
                <a:lnTo>
                  <a:pt x="805" y="3616"/>
                </a:lnTo>
                <a:lnTo>
                  <a:pt x="730" y="3557"/>
                </a:lnTo>
                <a:lnTo>
                  <a:pt x="657" y="3493"/>
                </a:lnTo>
                <a:lnTo>
                  <a:pt x="588" y="3427"/>
                </a:lnTo>
                <a:lnTo>
                  <a:pt x="521" y="3358"/>
                </a:lnTo>
                <a:lnTo>
                  <a:pt x="458" y="3284"/>
                </a:lnTo>
                <a:lnTo>
                  <a:pt x="398" y="3209"/>
                </a:lnTo>
                <a:lnTo>
                  <a:pt x="343" y="3130"/>
                </a:lnTo>
                <a:lnTo>
                  <a:pt x="290" y="3049"/>
                </a:lnTo>
                <a:lnTo>
                  <a:pt x="242" y="2964"/>
                </a:lnTo>
                <a:lnTo>
                  <a:pt x="197" y="2878"/>
                </a:lnTo>
                <a:lnTo>
                  <a:pt x="157" y="2790"/>
                </a:lnTo>
                <a:lnTo>
                  <a:pt x="121" y="2697"/>
                </a:lnTo>
                <a:lnTo>
                  <a:pt x="89" y="2605"/>
                </a:lnTo>
                <a:lnTo>
                  <a:pt x="63" y="2510"/>
                </a:lnTo>
                <a:lnTo>
                  <a:pt x="40" y="2412"/>
                </a:lnTo>
                <a:lnTo>
                  <a:pt x="23" y="2314"/>
                </a:lnTo>
                <a:lnTo>
                  <a:pt x="10" y="2213"/>
                </a:lnTo>
                <a:lnTo>
                  <a:pt x="3" y="2111"/>
                </a:lnTo>
                <a:lnTo>
                  <a:pt x="0" y="2008"/>
                </a:lnTo>
                <a:lnTo>
                  <a:pt x="3" y="1904"/>
                </a:lnTo>
                <a:lnTo>
                  <a:pt x="10" y="1802"/>
                </a:lnTo>
                <a:lnTo>
                  <a:pt x="23" y="1703"/>
                </a:lnTo>
                <a:lnTo>
                  <a:pt x="40" y="1603"/>
                </a:lnTo>
                <a:lnTo>
                  <a:pt x="63" y="1507"/>
                </a:lnTo>
                <a:lnTo>
                  <a:pt x="89" y="1411"/>
                </a:lnTo>
                <a:lnTo>
                  <a:pt x="121" y="1318"/>
                </a:lnTo>
                <a:lnTo>
                  <a:pt x="157" y="1227"/>
                </a:lnTo>
                <a:lnTo>
                  <a:pt x="197" y="1137"/>
                </a:lnTo>
                <a:lnTo>
                  <a:pt x="242" y="1051"/>
                </a:lnTo>
                <a:lnTo>
                  <a:pt x="290" y="967"/>
                </a:lnTo>
                <a:lnTo>
                  <a:pt x="343" y="885"/>
                </a:lnTo>
                <a:lnTo>
                  <a:pt x="398" y="807"/>
                </a:lnTo>
                <a:lnTo>
                  <a:pt x="458" y="731"/>
                </a:lnTo>
                <a:lnTo>
                  <a:pt x="521" y="659"/>
                </a:lnTo>
                <a:lnTo>
                  <a:pt x="588" y="588"/>
                </a:lnTo>
                <a:lnTo>
                  <a:pt x="657" y="522"/>
                </a:lnTo>
                <a:lnTo>
                  <a:pt x="730" y="458"/>
                </a:lnTo>
                <a:lnTo>
                  <a:pt x="805" y="399"/>
                </a:lnTo>
                <a:lnTo>
                  <a:pt x="884" y="343"/>
                </a:lnTo>
                <a:lnTo>
                  <a:pt x="965" y="291"/>
                </a:lnTo>
                <a:lnTo>
                  <a:pt x="1050" y="242"/>
                </a:lnTo>
                <a:lnTo>
                  <a:pt x="1136" y="199"/>
                </a:lnTo>
                <a:lnTo>
                  <a:pt x="1224" y="158"/>
                </a:lnTo>
                <a:lnTo>
                  <a:pt x="1315" y="122"/>
                </a:lnTo>
                <a:lnTo>
                  <a:pt x="1408" y="91"/>
                </a:lnTo>
                <a:lnTo>
                  <a:pt x="1503" y="63"/>
                </a:lnTo>
                <a:lnTo>
                  <a:pt x="1601" y="42"/>
                </a:lnTo>
                <a:lnTo>
                  <a:pt x="1699" y="23"/>
                </a:lnTo>
                <a:lnTo>
                  <a:pt x="1800" y="11"/>
                </a:lnTo>
                <a:lnTo>
                  <a:pt x="1901" y="3"/>
                </a:lnTo>
                <a:lnTo>
                  <a:pt x="2005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 dirty="0"/>
          </a:p>
        </p:txBody>
      </p:sp>
      <p:sp>
        <p:nvSpPr>
          <p:cNvPr id="11" name="Freeform 6"/>
          <p:cNvSpPr>
            <a:spLocks noGrp="1"/>
          </p:cNvSpPr>
          <p:nvPr>
            <p:ph type="pic" sz="quarter" idx="13"/>
          </p:nvPr>
        </p:nvSpPr>
        <p:spPr bwMode="auto">
          <a:xfrm>
            <a:off x="5111752" y="1488055"/>
            <a:ext cx="1335881" cy="1603921"/>
          </a:xfrm>
          <a:custGeom>
            <a:avLst/>
            <a:gdLst>
              <a:gd name="T0" fmla="*/ 2248 w 3365"/>
              <a:gd name="T1" fmla="*/ 14 h 4015"/>
              <a:gd name="T2" fmla="*/ 2527 w 3365"/>
              <a:gd name="T3" fmla="*/ 69 h 4015"/>
              <a:gd name="T4" fmla="*/ 2791 w 3365"/>
              <a:gd name="T5" fmla="*/ 161 h 4015"/>
              <a:gd name="T6" fmla="*/ 3037 w 3365"/>
              <a:gd name="T7" fmla="*/ 287 h 4015"/>
              <a:gd name="T8" fmla="*/ 3262 w 3365"/>
              <a:gd name="T9" fmla="*/ 444 h 4015"/>
              <a:gd name="T10" fmla="*/ 3282 w 3365"/>
              <a:gd name="T11" fmla="*/ 630 h 4015"/>
              <a:gd name="T12" fmla="*/ 3132 w 3365"/>
              <a:gd name="T13" fmla="*/ 838 h 4015"/>
              <a:gd name="T14" fmla="*/ 3008 w 3365"/>
              <a:gd name="T15" fmla="*/ 1062 h 4015"/>
              <a:gd name="T16" fmla="*/ 2909 w 3365"/>
              <a:gd name="T17" fmla="*/ 1302 h 4015"/>
              <a:gd name="T18" fmla="*/ 2840 w 3365"/>
              <a:gd name="T19" fmla="*/ 1554 h 4015"/>
              <a:gd name="T20" fmla="*/ 2795 w 3365"/>
              <a:gd name="T21" fmla="*/ 1742 h 4015"/>
              <a:gd name="T22" fmla="*/ 2709 w 3365"/>
              <a:gd name="T23" fmla="*/ 1561 h 4015"/>
              <a:gd name="T24" fmla="*/ 2583 w 3365"/>
              <a:gd name="T25" fmla="*/ 1409 h 4015"/>
              <a:gd name="T26" fmla="*/ 2426 w 3365"/>
              <a:gd name="T27" fmla="*/ 1289 h 4015"/>
              <a:gd name="T28" fmla="*/ 2244 w 3365"/>
              <a:gd name="T29" fmla="*/ 1208 h 4015"/>
              <a:gd name="T30" fmla="*/ 2041 w 3365"/>
              <a:gd name="T31" fmla="*/ 1175 h 4015"/>
              <a:gd name="T32" fmla="*/ 1797 w 3365"/>
              <a:gd name="T33" fmla="*/ 1199 h 4015"/>
              <a:gd name="T34" fmla="*/ 1573 w 3365"/>
              <a:gd name="T35" fmla="*/ 1295 h 4015"/>
              <a:gd name="T36" fmla="*/ 1388 w 3365"/>
              <a:gd name="T37" fmla="*/ 1447 h 4015"/>
              <a:gd name="T38" fmla="*/ 1254 w 3365"/>
              <a:gd name="T39" fmla="*/ 1646 h 4015"/>
              <a:gd name="T40" fmla="*/ 1181 w 3365"/>
              <a:gd name="T41" fmla="*/ 1881 h 4015"/>
              <a:gd name="T42" fmla="*/ 1181 w 3365"/>
              <a:gd name="T43" fmla="*/ 2135 h 4015"/>
              <a:gd name="T44" fmla="*/ 1254 w 3365"/>
              <a:gd name="T45" fmla="*/ 2369 h 4015"/>
              <a:gd name="T46" fmla="*/ 1388 w 3365"/>
              <a:gd name="T47" fmla="*/ 2569 h 4015"/>
              <a:gd name="T48" fmla="*/ 1573 w 3365"/>
              <a:gd name="T49" fmla="*/ 2721 h 4015"/>
              <a:gd name="T50" fmla="*/ 1797 w 3365"/>
              <a:gd name="T51" fmla="*/ 2816 h 4015"/>
              <a:gd name="T52" fmla="*/ 2041 w 3365"/>
              <a:gd name="T53" fmla="*/ 2842 h 4015"/>
              <a:gd name="T54" fmla="*/ 2244 w 3365"/>
              <a:gd name="T55" fmla="*/ 2807 h 4015"/>
              <a:gd name="T56" fmla="*/ 2426 w 3365"/>
              <a:gd name="T57" fmla="*/ 2728 h 4015"/>
              <a:gd name="T58" fmla="*/ 2583 w 3365"/>
              <a:gd name="T59" fmla="*/ 2608 h 4015"/>
              <a:gd name="T60" fmla="*/ 2709 w 3365"/>
              <a:gd name="T61" fmla="*/ 2454 h 4015"/>
              <a:gd name="T62" fmla="*/ 2795 w 3365"/>
              <a:gd name="T63" fmla="*/ 2274 h 4015"/>
              <a:gd name="T64" fmla="*/ 2840 w 3365"/>
              <a:gd name="T65" fmla="*/ 2461 h 4015"/>
              <a:gd name="T66" fmla="*/ 2909 w 3365"/>
              <a:gd name="T67" fmla="*/ 2715 h 4015"/>
              <a:gd name="T68" fmla="*/ 3008 w 3365"/>
              <a:gd name="T69" fmla="*/ 2954 h 4015"/>
              <a:gd name="T70" fmla="*/ 3132 w 3365"/>
              <a:gd name="T71" fmla="*/ 3178 h 4015"/>
              <a:gd name="T72" fmla="*/ 3282 w 3365"/>
              <a:gd name="T73" fmla="*/ 3385 h 4015"/>
              <a:gd name="T74" fmla="*/ 3262 w 3365"/>
              <a:gd name="T75" fmla="*/ 3571 h 4015"/>
              <a:gd name="T76" fmla="*/ 3037 w 3365"/>
              <a:gd name="T77" fmla="*/ 3728 h 4015"/>
              <a:gd name="T78" fmla="*/ 2791 w 3365"/>
              <a:gd name="T79" fmla="*/ 3855 h 4015"/>
              <a:gd name="T80" fmla="*/ 2527 w 3365"/>
              <a:gd name="T81" fmla="*/ 3946 h 4015"/>
              <a:gd name="T82" fmla="*/ 2248 w 3365"/>
              <a:gd name="T83" fmla="*/ 4001 h 4015"/>
              <a:gd name="T84" fmla="*/ 1901 w 3365"/>
              <a:gd name="T85" fmla="*/ 4012 h 4015"/>
              <a:gd name="T86" fmla="*/ 1315 w 3365"/>
              <a:gd name="T87" fmla="*/ 3893 h 4015"/>
              <a:gd name="T88" fmla="*/ 805 w 3365"/>
              <a:gd name="T89" fmla="*/ 3616 h 4015"/>
              <a:gd name="T90" fmla="*/ 398 w 3365"/>
              <a:gd name="T91" fmla="*/ 3209 h 4015"/>
              <a:gd name="T92" fmla="*/ 121 w 3365"/>
              <a:gd name="T93" fmla="*/ 2697 h 4015"/>
              <a:gd name="T94" fmla="*/ 3 w 3365"/>
              <a:gd name="T95" fmla="*/ 2111 h 4015"/>
              <a:gd name="T96" fmla="*/ 63 w 3365"/>
              <a:gd name="T97" fmla="*/ 1507 h 4015"/>
              <a:gd name="T98" fmla="*/ 290 w 3365"/>
              <a:gd name="T99" fmla="*/ 967 h 4015"/>
              <a:gd name="T100" fmla="*/ 657 w 3365"/>
              <a:gd name="T101" fmla="*/ 522 h 4015"/>
              <a:gd name="T102" fmla="*/ 1136 w 3365"/>
              <a:gd name="T103" fmla="*/ 199 h 4015"/>
              <a:gd name="T104" fmla="*/ 1699 w 3365"/>
              <a:gd name="T105" fmla="*/ 23 h 4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65" h="4015">
                <a:moveTo>
                  <a:pt x="2005" y="0"/>
                </a:moveTo>
                <a:lnTo>
                  <a:pt x="2054" y="1"/>
                </a:lnTo>
                <a:lnTo>
                  <a:pt x="2102" y="3"/>
                </a:lnTo>
                <a:lnTo>
                  <a:pt x="2151" y="6"/>
                </a:lnTo>
                <a:lnTo>
                  <a:pt x="2199" y="10"/>
                </a:lnTo>
                <a:lnTo>
                  <a:pt x="2248" y="14"/>
                </a:lnTo>
                <a:lnTo>
                  <a:pt x="2295" y="21"/>
                </a:lnTo>
                <a:lnTo>
                  <a:pt x="2342" y="29"/>
                </a:lnTo>
                <a:lnTo>
                  <a:pt x="2389" y="37"/>
                </a:lnTo>
                <a:lnTo>
                  <a:pt x="2435" y="47"/>
                </a:lnTo>
                <a:lnTo>
                  <a:pt x="2481" y="58"/>
                </a:lnTo>
                <a:lnTo>
                  <a:pt x="2527" y="69"/>
                </a:lnTo>
                <a:lnTo>
                  <a:pt x="2572" y="82"/>
                </a:lnTo>
                <a:lnTo>
                  <a:pt x="2617" y="95"/>
                </a:lnTo>
                <a:lnTo>
                  <a:pt x="2661" y="111"/>
                </a:lnTo>
                <a:lnTo>
                  <a:pt x="2704" y="127"/>
                </a:lnTo>
                <a:lnTo>
                  <a:pt x="2749" y="143"/>
                </a:lnTo>
                <a:lnTo>
                  <a:pt x="2791" y="161"/>
                </a:lnTo>
                <a:lnTo>
                  <a:pt x="2834" y="180"/>
                </a:lnTo>
                <a:lnTo>
                  <a:pt x="2876" y="199"/>
                </a:lnTo>
                <a:lnTo>
                  <a:pt x="2916" y="220"/>
                </a:lnTo>
                <a:lnTo>
                  <a:pt x="2958" y="241"/>
                </a:lnTo>
                <a:lnTo>
                  <a:pt x="2998" y="264"/>
                </a:lnTo>
                <a:lnTo>
                  <a:pt x="3037" y="287"/>
                </a:lnTo>
                <a:lnTo>
                  <a:pt x="3076" y="311"/>
                </a:lnTo>
                <a:lnTo>
                  <a:pt x="3115" y="336"/>
                </a:lnTo>
                <a:lnTo>
                  <a:pt x="3152" y="362"/>
                </a:lnTo>
                <a:lnTo>
                  <a:pt x="3190" y="389"/>
                </a:lnTo>
                <a:lnTo>
                  <a:pt x="3227" y="417"/>
                </a:lnTo>
                <a:lnTo>
                  <a:pt x="3262" y="444"/>
                </a:lnTo>
                <a:lnTo>
                  <a:pt x="3298" y="474"/>
                </a:lnTo>
                <a:lnTo>
                  <a:pt x="3332" y="503"/>
                </a:lnTo>
                <a:lnTo>
                  <a:pt x="3365" y="535"/>
                </a:lnTo>
                <a:lnTo>
                  <a:pt x="3338" y="566"/>
                </a:lnTo>
                <a:lnTo>
                  <a:pt x="3309" y="598"/>
                </a:lnTo>
                <a:lnTo>
                  <a:pt x="3282" y="630"/>
                </a:lnTo>
                <a:lnTo>
                  <a:pt x="3256" y="665"/>
                </a:lnTo>
                <a:lnTo>
                  <a:pt x="3230" y="698"/>
                </a:lnTo>
                <a:lnTo>
                  <a:pt x="3204" y="732"/>
                </a:lnTo>
                <a:lnTo>
                  <a:pt x="3180" y="767"/>
                </a:lnTo>
                <a:lnTo>
                  <a:pt x="3157" y="801"/>
                </a:lnTo>
                <a:lnTo>
                  <a:pt x="3132" y="838"/>
                </a:lnTo>
                <a:lnTo>
                  <a:pt x="3110" y="874"/>
                </a:lnTo>
                <a:lnTo>
                  <a:pt x="3089" y="911"/>
                </a:lnTo>
                <a:lnTo>
                  <a:pt x="3067" y="947"/>
                </a:lnTo>
                <a:lnTo>
                  <a:pt x="3047" y="985"/>
                </a:lnTo>
                <a:lnTo>
                  <a:pt x="3027" y="1024"/>
                </a:lnTo>
                <a:lnTo>
                  <a:pt x="3008" y="1062"/>
                </a:lnTo>
                <a:lnTo>
                  <a:pt x="2990" y="1101"/>
                </a:lnTo>
                <a:lnTo>
                  <a:pt x="2972" y="1140"/>
                </a:lnTo>
                <a:lnTo>
                  <a:pt x="2955" y="1179"/>
                </a:lnTo>
                <a:lnTo>
                  <a:pt x="2939" y="1220"/>
                </a:lnTo>
                <a:lnTo>
                  <a:pt x="2923" y="1260"/>
                </a:lnTo>
                <a:lnTo>
                  <a:pt x="2909" y="1302"/>
                </a:lnTo>
                <a:lnTo>
                  <a:pt x="2896" y="1342"/>
                </a:lnTo>
                <a:lnTo>
                  <a:pt x="2883" y="1384"/>
                </a:lnTo>
                <a:lnTo>
                  <a:pt x="2870" y="1426"/>
                </a:lnTo>
                <a:lnTo>
                  <a:pt x="2860" y="1469"/>
                </a:lnTo>
                <a:lnTo>
                  <a:pt x="2848" y="1511"/>
                </a:lnTo>
                <a:lnTo>
                  <a:pt x="2840" y="1554"/>
                </a:lnTo>
                <a:lnTo>
                  <a:pt x="2831" y="1597"/>
                </a:lnTo>
                <a:lnTo>
                  <a:pt x="2822" y="1641"/>
                </a:lnTo>
                <a:lnTo>
                  <a:pt x="2815" y="1685"/>
                </a:lnTo>
                <a:lnTo>
                  <a:pt x="2810" y="1729"/>
                </a:lnTo>
                <a:lnTo>
                  <a:pt x="2805" y="1773"/>
                </a:lnTo>
                <a:lnTo>
                  <a:pt x="2795" y="1742"/>
                </a:lnTo>
                <a:lnTo>
                  <a:pt x="2784" y="1710"/>
                </a:lnTo>
                <a:lnTo>
                  <a:pt x="2771" y="1678"/>
                </a:lnTo>
                <a:lnTo>
                  <a:pt x="2756" y="1648"/>
                </a:lnTo>
                <a:lnTo>
                  <a:pt x="2742" y="1619"/>
                </a:lnTo>
                <a:lnTo>
                  <a:pt x="2726" y="1590"/>
                </a:lnTo>
                <a:lnTo>
                  <a:pt x="2709" y="1561"/>
                </a:lnTo>
                <a:lnTo>
                  <a:pt x="2690" y="1534"/>
                </a:lnTo>
                <a:lnTo>
                  <a:pt x="2671" y="1507"/>
                </a:lnTo>
                <a:lnTo>
                  <a:pt x="2651" y="1481"/>
                </a:lnTo>
                <a:lnTo>
                  <a:pt x="2630" y="1456"/>
                </a:lnTo>
                <a:lnTo>
                  <a:pt x="2606" y="1432"/>
                </a:lnTo>
                <a:lnTo>
                  <a:pt x="2583" y="1409"/>
                </a:lnTo>
                <a:lnTo>
                  <a:pt x="2560" y="1385"/>
                </a:lnTo>
                <a:lnTo>
                  <a:pt x="2534" y="1364"/>
                </a:lnTo>
                <a:lnTo>
                  <a:pt x="2509" y="1344"/>
                </a:lnTo>
                <a:lnTo>
                  <a:pt x="2483" y="1323"/>
                </a:lnTo>
                <a:lnTo>
                  <a:pt x="2455" y="1306"/>
                </a:lnTo>
                <a:lnTo>
                  <a:pt x="2426" y="1289"/>
                </a:lnTo>
                <a:lnTo>
                  <a:pt x="2398" y="1272"/>
                </a:lnTo>
                <a:lnTo>
                  <a:pt x="2367" y="1257"/>
                </a:lnTo>
                <a:lnTo>
                  <a:pt x="2337" y="1243"/>
                </a:lnTo>
                <a:lnTo>
                  <a:pt x="2307" y="1230"/>
                </a:lnTo>
                <a:lnTo>
                  <a:pt x="2275" y="1218"/>
                </a:lnTo>
                <a:lnTo>
                  <a:pt x="2244" y="1208"/>
                </a:lnTo>
                <a:lnTo>
                  <a:pt x="2210" y="1199"/>
                </a:lnTo>
                <a:lnTo>
                  <a:pt x="2177" y="1191"/>
                </a:lnTo>
                <a:lnTo>
                  <a:pt x="2144" y="1185"/>
                </a:lnTo>
                <a:lnTo>
                  <a:pt x="2110" y="1181"/>
                </a:lnTo>
                <a:lnTo>
                  <a:pt x="2075" y="1176"/>
                </a:lnTo>
                <a:lnTo>
                  <a:pt x="2041" y="1175"/>
                </a:lnTo>
                <a:lnTo>
                  <a:pt x="2005" y="1173"/>
                </a:lnTo>
                <a:lnTo>
                  <a:pt x="1961" y="1175"/>
                </a:lnTo>
                <a:lnTo>
                  <a:pt x="1920" y="1178"/>
                </a:lnTo>
                <a:lnTo>
                  <a:pt x="1878" y="1184"/>
                </a:lnTo>
                <a:lnTo>
                  <a:pt x="1838" y="1191"/>
                </a:lnTo>
                <a:lnTo>
                  <a:pt x="1797" y="1199"/>
                </a:lnTo>
                <a:lnTo>
                  <a:pt x="1757" y="1211"/>
                </a:lnTo>
                <a:lnTo>
                  <a:pt x="1718" y="1224"/>
                </a:lnTo>
                <a:lnTo>
                  <a:pt x="1681" y="1238"/>
                </a:lnTo>
                <a:lnTo>
                  <a:pt x="1643" y="1256"/>
                </a:lnTo>
                <a:lnTo>
                  <a:pt x="1607" y="1274"/>
                </a:lnTo>
                <a:lnTo>
                  <a:pt x="1573" y="1295"/>
                </a:lnTo>
                <a:lnTo>
                  <a:pt x="1539" y="1316"/>
                </a:lnTo>
                <a:lnTo>
                  <a:pt x="1506" y="1339"/>
                </a:lnTo>
                <a:lnTo>
                  <a:pt x="1475" y="1364"/>
                </a:lnTo>
                <a:lnTo>
                  <a:pt x="1444" y="1390"/>
                </a:lnTo>
                <a:lnTo>
                  <a:pt x="1416" y="1419"/>
                </a:lnTo>
                <a:lnTo>
                  <a:pt x="1388" y="1447"/>
                </a:lnTo>
                <a:lnTo>
                  <a:pt x="1362" y="1478"/>
                </a:lnTo>
                <a:lnTo>
                  <a:pt x="1336" y="1508"/>
                </a:lnTo>
                <a:lnTo>
                  <a:pt x="1313" y="1541"/>
                </a:lnTo>
                <a:lnTo>
                  <a:pt x="1292" y="1576"/>
                </a:lnTo>
                <a:lnTo>
                  <a:pt x="1272" y="1610"/>
                </a:lnTo>
                <a:lnTo>
                  <a:pt x="1254" y="1646"/>
                </a:lnTo>
                <a:lnTo>
                  <a:pt x="1237" y="1682"/>
                </a:lnTo>
                <a:lnTo>
                  <a:pt x="1223" y="1721"/>
                </a:lnTo>
                <a:lnTo>
                  <a:pt x="1210" y="1760"/>
                </a:lnTo>
                <a:lnTo>
                  <a:pt x="1198" y="1799"/>
                </a:lnTo>
                <a:lnTo>
                  <a:pt x="1188" y="1840"/>
                </a:lnTo>
                <a:lnTo>
                  <a:pt x="1181" y="1881"/>
                </a:lnTo>
                <a:lnTo>
                  <a:pt x="1177" y="1922"/>
                </a:lnTo>
                <a:lnTo>
                  <a:pt x="1172" y="1965"/>
                </a:lnTo>
                <a:lnTo>
                  <a:pt x="1172" y="2008"/>
                </a:lnTo>
                <a:lnTo>
                  <a:pt x="1172" y="2050"/>
                </a:lnTo>
                <a:lnTo>
                  <a:pt x="1177" y="2093"/>
                </a:lnTo>
                <a:lnTo>
                  <a:pt x="1181" y="2135"/>
                </a:lnTo>
                <a:lnTo>
                  <a:pt x="1188" y="2176"/>
                </a:lnTo>
                <a:lnTo>
                  <a:pt x="1198" y="2216"/>
                </a:lnTo>
                <a:lnTo>
                  <a:pt x="1210" y="2256"/>
                </a:lnTo>
                <a:lnTo>
                  <a:pt x="1223" y="2295"/>
                </a:lnTo>
                <a:lnTo>
                  <a:pt x="1237" y="2333"/>
                </a:lnTo>
                <a:lnTo>
                  <a:pt x="1254" y="2369"/>
                </a:lnTo>
                <a:lnTo>
                  <a:pt x="1272" y="2405"/>
                </a:lnTo>
                <a:lnTo>
                  <a:pt x="1292" y="2441"/>
                </a:lnTo>
                <a:lnTo>
                  <a:pt x="1313" y="2474"/>
                </a:lnTo>
                <a:lnTo>
                  <a:pt x="1336" y="2507"/>
                </a:lnTo>
                <a:lnTo>
                  <a:pt x="1362" y="2539"/>
                </a:lnTo>
                <a:lnTo>
                  <a:pt x="1388" y="2569"/>
                </a:lnTo>
                <a:lnTo>
                  <a:pt x="1416" y="2598"/>
                </a:lnTo>
                <a:lnTo>
                  <a:pt x="1444" y="2625"/>
                </a:lnTo>
                <a:lnTo>
                  <a:pt x="1475" y="2651"/>
                </a:lnTo>
                <a:lnTo>
                  <a:pt x="1506" y="2676"/>
                </a:lnTo>
                <a:lnTo>
                  <a:pt x="1539" y="2699"/>
                </a:lnTo>
                <a:lnTo>
                  <a:pt x="1573" y="2721"/>
                </a:lnTo>
                <a:lnTo>
                  <a:pt x="1607" y="2741"/>
                </a:lnTo>
                <a:lnTo>
                  <a:pt x="1643" y="2759"/>
                </a:lnTo>
                <a:lnTo>
                  <a:pt x="1681" y="2777"/>
                </a:lnTo>
                <a:lnTo>
                  <a:pt x="1718" y="2791"/>
                </a:lnTo>
                <a:lnTo>
                  <a:pt x="1757" y="2804"/>
                </a:lnTo>
                <a:lnTo>
                  <a:pt x="1797" y="2816"/>
                </a:lnTo>
                <a:lnTo>
                  <a:pt x="1838" y="2824"/>
                </a:lnTo>
                <a:lnTo>
                  <a:pt x="1878" y="2833"/>
                </a:lnTo>
                <a:lnTo>
                  <a:pt x="1920" y="2837"/>
                </a:lnTo>
                <a:lnTo>
                  <a:pt x="1961" y="2840"/>
                </a:lnTo>
                <a:lnTo>
                  <a:pt x="2005" y="2842"/>
                </a:lnTo>
                <a:lnTo>
                  <a:pt x="2041" y="2842"/>
                </a:lnTo>
                <a:lnTo>
                  <a:pt x="2075" y="2839"/>
                </a:lnTo>
                <a:lnTo>
                  <a:pt x="2110" y="2836"/>
                </a:lnTo>
                <a:lnTo>
                  <a:pt x="2144" y="2830"/>
                </a:lnTo>
                <a:lnTo>
                  <a:pt x="2177" y="2824"/>
                </a:lnTo>
                <a:lnTo>
                  <a:pt x="2210" y="2816"/>
                </a:lnTo>
                <a:lnTo>
                  <a:pt x="2244" y="2807"/>
                </a:lnTo>
                <a:lnTo>
                  <a:pt x="2275" y="2797"/>
                </a:lnTo>
                <a:lnTo>
                  <a:pt x="2307" y="2785"/>
                </a:lnTo>
                <a:lnTo>
                  <a:pt x="2337" y="2772"/>
                </a:lnTo>
                <a:lnTo>
                  <a:pt x="2367" y="2758"/>
                </a:lnTo>
                <a:lnTo>
                  <a:pt x="2398" y="2744"/>
                </a:lnTo>
                <a:lnTo>
                  <a:pt x="2426" y="2728"/>
                </a:lnTo>
                <a:lnTo>
                  <a:pt x="2455" y="2710"/>
                </a:lnTo>
                <a:lnTo>
                  <a:pt x="2483" y="2692"/>
                </a:lnTo>
                <a:lnTo>
                  <a:pt x="2509" y="2672"/>
                </a:lnTo>
                <a:lnTo>
                  <a:pt x="2534" y="2651"/>
                </a:lnTo>
                <a:lnTo>
                  <a:pt x="2560" y="2630"/>
                </a:lnTo>
                <a:lnTo>
                  <a:pt x="2583" y="2608"/>
                </a:lnTo>
                <a:lnTo>
                  <a:pt x="2606" y="2584"/>
                </a:lnTo>
                <a:lnTo>
                  <a:pt x="2630" y="2561"/>
                </a:lnTo>
                <a:lnTo>
                  <a:pt x="2651" y="2535"/>
                </a:lnTo>
                <a:lnTo>
                  <a:pt x="2671" y="2509"/>
                </a:lnTo>
                <a:lnTo>
                  <a:pt x="2690" y="2483"/>
                </a:lnTo>
                <a:lnTo>
                  <a:pt x="2709" y="2454"/>
                </a:lnTo>
                <a:lnTo>
                  <a:pt x="2726" y="2426"/>
                </a:lnTo>
                <a:lnTo>
                  <a:pt x="2742" y="2398"/>
                </a:lnTo>
                <a:lnTo>
                  <a:pt x="2756" y="2367"/>
                </a:lnTo>
                <a:lnTo>
                  <a:pt x="2771" y="2337"/>
                </a:lnTo>
                <a:lnTo>
                  <a:pt x="2784" y="2305"/>
                </a:lnTo>
                <a:lnTo>
                  <a:pt x="2795" y="2274"/>
                </a:lnTo>
                <a:lnTo>
                  <a:pt x="2805" y="2242"/>
                </a:lnTo>
                <a:lnTo>
                  <a:pt x="2810" y="2287"/>
                </a:lnTo>
                <a:lnTo>
                  <a:pt x="2815" y="2331"/>
                </a:lnTo>
                <a:lnTo>
                  <a:pt x="2822" y="2375"/>
                </a:lnTo>
                <a:lnTo>
                  <a:pt x="2831" y="2418"/>
                </a:lnTo>
                <a:lnTo>
                  <a:pt x="2840" y="2461"/>
                </a:lnTo>
                <a:lnTo>
                  <a:pt x="2848" y="2504"/>
                </a:lnTo>
                <a:lnTo>
                  <a:pt x="2860" y="2548"/>
                </a:lnTo>
                <a:lnTo>
                  <a:pt x="2870" y="2589"/>
                </a:lnTo>
                <a:lnTo>
                  <a:pt x="2883" y="2631"/>
                </a:lnTo>
                <a:lnTo>
                  <a:pt x="2896" y="2673"/>
                </a:lnTo>
                <a:lnTo>
                  <a:pt x="2909" y="2715"/>
                </a:lnTo>
                <a:lnTo>
                  <a:pt x="2923" y="2755"/>
                </a:lnTo>
                <a:lnTo>
                  <a:pt x="2939" y="2796"/>
                </a:lnTo>
                <a:lnTo>
                  <a:pt x="2955" y="2836"/>
                </a:lnTo>
                <a:lnTo>
                  <a:pt x="2972" y="2875"/>
                </a:lnTo>
                <a:lnTo>
                  <a:pt x="2990" y="2915"/>
                </a:lnTo>
                <a:lnTo>
                  <a:pt x="3008" y="2954"/>
                </a:lnTo>
                <a:lnTo>
                  <a:pt x="3027" y="2992"/>
                </a:lnTo>
                <a:lnTo>
                  <a:pt x="3047" y="3031"/>
                </a:lnTo>
                <a:lnTo>
                  <a:pt x="3067" y="3068"/>
                </a:lnTo>
                <a:lnTo>
                  <a:pt x="3089" y="3106"/>
                </a:lnTo>
                <a:lnTo>
                  <a:pt x="3110" y="3142"/>
                </a:lnTo>
                <a:lnTo>
                  <a:pt x="3132" y="3178"/>
                </a:lnTo>
                <a:lnTo>
                  <a:pt x="3157" y="3214"/>
                </a:lnTo>
                <a:lnTo>
                  <a:pt x="3180" y="3248"/>
                </a:lnTo>
                <a:lnTo>
                  <a:pt x="3204" y="3284"/>
                </a:lnTo>
                <a:lnTo>
                  <a:pt x="3230" y="3317"/>
                </a:lnTo>
                <a:lnTo>
                  <a:pt x="3256" y="3352"/>
                </a:lnTo>
                <a:lnTo>
                  <a:pt x="3282" y="3385"/>
                </a:lnTo>
                <a:lnTo>
                  <a:pt x="3309" y="3417"/>
                </a:lnTo>
                <a:lnTo>
                  <a:pt x="3338" y="3450"/>
                </a:lnTo>
                <a:lnTo>
                  <a:pt x="3365" y="3482"/>
                </a:lnTo>
                <a:lnTo>
                  <a:pt x="3332" y="3512"/>
                </a:lnTo>
                <a:lnTo>
                  <a:pt x="3298" y="3542"/>
                </a:lnTo>
                <a:lnTo>
                  <a:pt x="3262" y="3571"/>
                </a:lnTo>
                <a:lnTo>
                  <a:pt x="3227" y="3600"/>
                </a:lnTo>
                <a:lnTo>
                  <a:pt x="3190" y="3627"/>
                </a:lnTo>
                <a:lnTo>
                  <a:pt x="3152" y="3653"/>
                </a:lnTo>
                <a:lnTo>
                  <a:pt x="3115" y="3679"/>
                </a:lnTo>
                <a:lnTo>
                  <a:pt x="3076" y="3704"/>
                </a:lnTo>
                <a:lnTo>
                  <a:pt x="3037" y="3728"/>
                </a:lnTo>
                <a:lnTo>
                  <a:pt x="2998" y="3751"/>
                </a:lnTo>
                <a:lnTo>
                  <a:pt x="2958" y="3775"/>
                </a:lnTo>
                <a:lnTo>
                  <a:pt x="2916" y="3796"/>
                </a:lnTo>
                <a:lnTo>
                  <a:pt x="2876" y="3816"/>
                </a:lnTo>
                <a:lnTo>
                  <a:pt x="2834" y="3837"/>
                </a:lnTo>
                <a:lnTo>
                  <a:pt x="2791" y="3855"/>
                </a:lnTo>
                <a:lnTo>
                  <a:pt x="2749" y="3873"/>
                </a:lnTo>
                <a:lnTo>
                  <a:pt x="2704" y="3890"/>
                </a:lnTo>
                <a:lnTo>
                  <a:pt x="2661" y="3906"/>
                </a:lnTo>
                <a:lnTo>
                  <a:pt x="2617" y="3920"/>
                </a:lnTo>
                <a:lnTo>
                  <a:pt x="2572" y="3933"/>
                </a:lnTo>
                <a:lnTo>
                  <a:pt x="2527" y="3946"/>
                </a:lnTo>
                <a:lnTo>
                  <a:pt x="2481" y="3958"/>
                </a:lnTo>
                <a:lnTo>
                  <a:pt x="2435" y="3969"/>
                </a:lnTo>
                <a:lnTo>
                  <a:pt x="2389" y="3978"/>
                </a:lnTo>
                <a:lnTo>
                  <a:pt x="2342" y="3986"/>
                </a:lnTo>
                <a:lnTo>
                  <a:pt x="2295" y="3994"/>
                </a:lnTo>
                <a:lnTo>
                  <a:pt x="2248" y="4001"/>
                </a:lnTo>
                <a:lnTo>
                  <a:pt x="2199" y="4005"/>
                </a:lnTo>
                <a:lnTo>
                  <a:pt x="2151" y="4010"/>
                </a:lnTo>
                <a:lnTo>
                  <a:pt x="2102" y="4012"/>
                </a:lnTo>
                <a:lnTo>
                  <a:pt x="2054" y="4015"/>
                </a:lnTo>
                <a:lnTo>
                  <a:pt x="2005" y="4015"/>
                </a:lnTo>
                <a:lnTo>
                  <a:pt x="1901" y="4012"/>
                </a:lnTo>
                <a:lnTo>
                  <a:pt x="1800" y="4005"/>
                </a:lnTo>
                <a:lnTo>
                  <a:pt x="1699" y="3992"/>
                </a:lnTo>
                <a:lnTo>
                  <a:pt x="1601" y="3975"/>
                </a:lnTo>
                <a:lnTo>
                  <a:pt x="1503" y="3952"/>
                </a:lnTo>
                <a:lnTo>
                  <a:pt x="1408" y="3924"/>
                </a:lnTo>
                <a:lnTo>
                  <a:pt x="1315" y="3893"/>
                </a:lnTo>
                <a:lnTo>
                  <a:pt x="1224" y="3858"/>
                </a:lnTo>
                <a:lnTo>
                  <a:pt x="1136" y="3818"/>
                </a:lnTo>
                <a:lnTo>
                  <a:pt x="1050" y="3773"/>
                </a:lnTo>
                <a:lnTo>
                  <a:pt x="965" y="3724"/>
                </a:lnTo>
                <a:lnTo>
                  <a:pt x="884" y="3672"/>
                </a:lnTo>
                <a:lnTo>
                  <a:pt x="805" y="3616"/>
                </a:lnTo>
                <a:lnTo>
                  <a:pt x="730" y="3557"/>
                </a:lnTo>
                <a:lnTo>
                  <a:pt x="657" y="3493"/>
                </a:lnTo>
                <a:lnTo>
                  <a:pt x="588" y="3427"/>
                </a:lnTo>
                <a:lnTo>
                  <a:pt x="521" y="3358"/>
                </a:lnTo>
                <a:lnTo>
                  <a:pt x="458" y="3284"/>
                </a:lnTo>
                <a:lnTo>
                  <a:pt x="398" y="3209"/>
                </a:lnTo>
                <a:lnTo>
                  <a:pt x="343" y="3130"/>
                </a:lnTo>
                <a:lnTo>
                  <a:pt x="290" y="3049"/>
                </a:lnTo>
                <a:lnTo>
                  <a:pt x="242" y="2964"/>
                </a:lnTo>
                <a:lnTo>
                  <a:pt x="197" y="2878"/>
                </a:lnTo>
                <a:lnTo>
                  <a:pt x="157" y="2790"/>
                </a:lnTo>
                <a:lnTo>
                  <a:pt x="121" y="2697"/>
                </a:lnTo>
                <a:lnTo>
                  <a:pt x="89" y="2605"/>
                </a:lnTo>
                <a:lnTo>
                  <a:pt x="63" y="2510"/>
                </a:lnTo>
                <a:lnTo>
                  <a:pt x="40" y="2412"/>
                </a:lnTo>
                <a:lnTo>
                  <a:pt x="23" y="2314"/>
                </a:lnTo>
                <a:lnTo>
                  <a:pt x="10" y="2213"/>
                </a:lnTo>
                <a:lnTo>
                  <a:pt x="3" y="2111"/>
                </a:lnTo>
                <a:lnTo>
                  <a:pt x="0" y="2008"/>
                </a:lnTo>
                <a:lnTo>
                  <a:pt x="3" y="1904"/>
                </a:lnTo>
                <a:lnTo>
                  <a:pt x="10" y="1802"/>
                </a:lnTo>
                <a:lnTo>
                  <a:pt x="23" y="1703"/>
                </a:lnTo>
                <a:lnTo>
                  <a:pt x="40" y="1603"/>
                </a:lnTo>
                <a:lnTo>
                  <a:pt x="63" y="1507"/>
                </a:lnTo>
                <a:lnTo>
                  <a:pt x="89" y="1411"/>
                </a:lnTo>
                <a:lnTo>
                  <a:pt x="121" y="1318"/>
                </a:lnTo>
                <a:lnTo>
                  <a:pt x="157" y="1227"/>
                </a:lnTo>
                <a:lnTo>
                  <a:pt x="197" y="1137"/>
                </a:lnTo>
                <a:lnTo>
                  <a:pt x="242" y="1051"/>
                </a:lnTo>
                <a:lnTo>
                  <a:pt x="290" y="967"/>
                </a:lnTo>
                <a:lnTo>
                  <a:pt x="343" y="885"/>
                </a:lnTo>
                <a:lnTo>
                  <a:pt x="398" y="807"/>
                </a:lnTo>
                <a:lnTo>
                  <a:pt x="458" y="731"/>
                </a:lnTo>
                <a:lnTo>
                  <a:pt x="521" y="659"/>
                </a:lnTo>
                <a:lnTo>
                  <a:pt x="588" y="588"/>
                </a:lnTo>
                <a:lnTo>
                  <a:pt x="657" y="522"/>
                </a:lnTo>
                <a:lnTo>
                  <a:pt x="730" y="458"/>
                </a:lnTo>
                <a:lnTo>
                  <a:pt x="805" y="399"/>
                </a:lnTo>
                <a:lnTo>
                  <a:pt x="884" y="343"/>
                </a:lnTo>
                <a:lnTo>
                  <a:pt x="965" y="291"/>
                </a:lnTo>
                <a:lnTo>
                  <a:pt x="1050" y="242"/>
                </a:lnTo>
                <a:lnTo>
                  <a:pt x="1136" y="199"/>
                </a:lnTo>
                <a:lnTo>
                  <a:pt x="1224" y="158"/>
                </a:lnTo>
                <a:lnTo>
                  <a:pt x="1315" y="122"/>
                </a:lnTo>
                <a:lnTo>
                  <a:pt x="1408" y="91"/>
                </a:lnTo>
                <a:lnTo>
                  <a:pt x="1503" y="63"/>
                </a:lnTo>
                <a:lnTo>
                  <a:pt x="1601" y="42"/>
                </a:lnTo>
                <a:lnTo>
                  <a:pt x="1699" y="23"/>
                </a:lnTo>
                <a:lnTo>
                  <a:pt x="1800" y="11"/>
                </a:lnTo>
                <a:lnTo>
                  <a:pt x="1901" y="3"/>
                </a:lnTo>
                <a:lnTo>
                  <a:pt x="2005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ru-RU" sz="100"/>
            </a:lvl1pPr>
          </a:lstStyle>
          <a:p>
            <a:pPr lvl="0"/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5"/>
          </p:nvPr>
        </p:nvSpPr>
        <p:spPr>
          <a:xfrm>
            <a:off x="6445250" y="1493210"/>
            <a:ext cx="1593850" cy="1593604"/>
          </a:xfrm>
          <a:custGeom>
            <a:avLst/>
            <a:gdLst>
              <a:gd name="connsiteX0" fmla="*/ 1593452 w 3187699"/>
              <a:gd name="connsiteY0" fmla="*/ 932095 h 3187700"/>
              <a:gd name="connsiteX1" fmla="*/ 1559262 w 3187699"/>
              <a:gd name="connsiteY1" fmla="*/ 932889 h 3187700"/>
              <a:gd name="connsiteX2" fmla="*/ 1525866 w 3187699"/>
              <a:gd name="connsiteY2" fmla="*/ 935270 h 3187700"/>
              <a:gd name="connsiteX3" fmla="*/ 1493265 w 3187699"/>
              <a:gd name="connsiteY3" fmla="*/ 940034 h 3187700"/>
              <a:gd name="connsiteX4" fmla="*/ 1459870 w 3187699"/>
              <a:gd name="connsiteY4" fmla="*/ 945592 h 3187700"/>
              <a:gd name="connsiteX5" fmla="*/ 1428064 w 3187699"/>
              <a:gd name="connsiteY5" fmla="*/ 951943 h 3187700"/>
              <a:gd name="connsiteX6" fmla="*/ 1397054 w 3187699"/>
              <a:gd name="connsiteY6" fmla="*/ 961471 h 3187700"/>
              <a:gd name="connsiteX7" fmla="*/ 1366043 w 3187699"/>
              <a:gd name="connsiteY7" fmla="*/ 971792 h 3187700"/>
              <a:gd name="connsiteX8" fmla="*/ 1335828 w 3187699"/>
              <a:gd name="connsiteY8" fmla="*/ 982907 h 3187700"/>
              <a:gd name="connsiteX9" fmla="*/ 1306408 w 3187699"/>
              <a:gd name="connsiteY9" fmla="*/ 997198 h 3187700"/>
              <a:gd name="connsiteX10" fmla="*/ 1277783 w 3187699"/>
              <a:gd name="connsiteY10" fmla="*/ 1011489 h 3187700"/>
              <a:gd name="connsiteX11" fmla="*/ 1249954 w 3187699"/>
              <a:gd name="connsiteY11" fmla="*/ 1028162 h 3187700"/>
              <a:gd name="connsiteX12" fmla="*/ 1222919 w 3187699"/>
              <a:gd name="connsiteY12" fmla="*/ 1044835 h 3187700"/>
              <a:gd name="connsiteX13" fmla="*/ 1197475 w 3187699"/>
              <a:gd name="connsiteY13" fmla="*/ 1063096 h 3187700"/>
              <a:gd name="connsiteX14" fmla="*/ 1172825 w 3187699"/>
              <a:gd name="connsiteY14" fmla="*/ 1082945 h 3187700"/>
              <a:gd name="connsiteX15" fmla="*/ 1148176 w 3187699"/>
              <a:gd name="connsiteY15" fmla="*/ 1103587 h 3187700"/>
              <a:gd name="connsiteX16" fmla="*/ 1125117 w 3187699"/>
              <a:gd name="connsiteY16" fmla="*/ 1125024 h 3187700"/>
              <a:gd name="connsiteX17" fmla="*/ 1103649 w 3187699"/>
              <a:gd name="connsiteY17" fmla="*/ 1148842 h 3187700"/>
              <a:gd name="connsiteX18" fmla="*/ 1082180 w 3187699"/>
              <a:gd name="connsiteY18" fmla="*/ 1173455 h 3187700"/>
              <a:gd name="connsiteX19" fmla="*/ 1062302 w 3187699"/>
              <a:gd name="connsiteY19" fmla="*/ 1197273 h 3187700"/>
              <a:gd name="connsiteX20" fmla="*/ 1044013 w 3187699"/>
              <a:gd name="connsiteY20" fmla="*/ 1223473 h 3187700"/>
              <a:gd name="connsiteX21" fmla="*/ 1027316 w 3187699"/>
              <a:gd name="connsiteY21" fmla="*/ 1251262 h 3187700"/>
              <a:gd name="connsiteX22" fmla="*/ 1010618 w 3187699"/>
              <a:gd name="connsiteY22" fmla="*/ 1278256 h 3187700"/>
              <a:gd name="connsiteX23" fmla="*/ 996305 w 3187699"/>
              <a:gd name="connsiteY23" fmla="*/ 1306838 h 3187700"/>
              <a:gd name="connsiteX24" fmla="*/ 983583 w 3187699"/>
              <a:gd name="connsiteY24" fmla="*/ 1336214 h 3187700"/>
              <a:gd name="connsiteX25" fmla="*/ 970861 w 3187699"/>
              <a:gd name="connsiteY25" fmla="*/ 1366384 h 3187700"/>
              <a:gd name="connsiteX26" fmla="*/ 960524 w 3187699"/>
              <a:gd name="connsiteY26" fmla="*/ 1396554 h 3187700"/>
              <a:gd name="connsiteX27" fmla="*/ 951778 w 3187699"/>
              <a:gd name="connsiteY27" fmla="*/ 1428312 h 3187700"/>
              <a:gd name="connsiteX28" fmla="*/ 944621 w 3187699"/>
              <a:gd name="connsiteY28" fmla="*/ 1460864 h 3187700"/>
              <a:gd name="connsiteX29" fmla="*/ 939056 w 3187699"/>
              <a:gd name="connsiteY29" fmla="*/ 1492622 h 3187700"/>
              <a:gd name="connsiteX30" fmla="*/ 934285 w 3187699"/>
              <a:gd name="connsiteY30" fmla="*/ 1525968 h 3187700"/>
              <a:gd name="connsiteX31" fmla="*/ 931899 w 3187699"/>
              <a:gd name="connsiteY31" fmla="*/ 1560107 h 3187700"/>
              <a:gd name="connsiteX32" fmla="*/ 931104 w 3187699"/>
              <a:gd name="connsiteY32" fmla="*/ 1594247 h 3187700"/>
              <a:gd name="connsiteX33" fmla="*/ 931899 w 3187699"/>
              <a:gd name="connsiteY33" fmla="*/ 1627593 h 3187700"/>
              <a:gd name="connsiteX34" fmla="*/ 934285 w 3187699"/>
              <a:gd name="connsiteY34" fmla="*/ 1661733 h 3187700"/>
              <a:gd name="connsiteX35" fmla="*/ 939056 w 3187699"/>
              <a:gd name="connsiteY35" fmla="*/ 1695078 h 3187700"/>
              <a:gd name="connsiteX36" fmla="*/ 944621 w 3187699"/>
              <a:gd name="connsiteY36" fmla="*/ 1727630 h 3187700"/>
              <a:gd name="connsiteX37" fmla="*/ 951778 w 3187699"/>
              <a:gd name="connsiteY37" fmla="*/ 1759388 h 3187700"/>
              <a:gd name="connsiteX38" fmla="*/ 960524 w 3187699"/>
              <a:gd name="connsiteY38" fmla="*/ 1791146 h 3187700"/>
              <a:gd name="connsiteX39" fmla="*/ 970861 w 3187699"/>
              <a:gd name="connsiteY39" fmla="*/ 1821316 h 3187700"/>
              <a:gd name="connsiteX40" fmla="*/ 983583 w 3187699"/>
              <a:gd name="connsiteY40" fmla="*/ 1852280 h 3187700"/>
              <a:gd name="connsiteX41" fmla="*/ 996305 w 3187699"/>
              <a:gd name="connsiteY41" fmla="*/ 1880862 h 3187700"/>
              <a:gd name="connsiteX42" fmla="*/ 1010618 w 3187699"/>
              <a:gd name="connsiteY42" fmla="*/ 1909444 h 3187700"/>
              <a:gd name="connsiteX43" fmla="*/ 1027316 w 3187699"/>
              <a:gd name="connsiteY43" fmla="*/ 1938027 h 3187700"/>
              <a:gd name="connsiteX44" fmla="*/ 1044013 w 3187699"/>
              <a:gd name="connsiteY44" fmla="*/ 1964227 h 3187700"/>
              <a:gd name="connsiteX45" fmla="*/ 1062302 w 3187699"/>
              <a:gd name="connsiteY45" fmla="*/ 1990427 h 3187700"/>
              <a:gd name="connsiteX46" fmla="*/ 1082180 w 3187699"/>
              <a:gd name="connsiteY46" fmla="*/ 2015833 h 3187700"/>
              <a:gd name="connsiteX47" fmla="*/ 1103649 w 3187699"/>
              <a:gd name="connsiteY47" fmla="*/ 2039652 h 3187700"/>
              <a:gd name="connsiteX48" fmla="*/ 1125117 w 3187699"/>
              <a:gd name="connsiteY48" fmla="*/ 2062676 h 3187700"/>
              <a:gd name="connsiteX49" fmla="*/ 1148176 w 3187699"/>
              <a:gd name="connsiteY49" fmla="*/ 2084113 h 3187700"/>
              <a:gd name="connsiteX50" fmla="*/ 1172825 w 3187699"/>
              <a:gd name="connsiteY50" fmla="*/ 2104755 h 3187700"/>
              <a:gd name="connsiteX51" fmla="*/ 1197475 w 3187699"/>
              <a:gd name="connsiteY51" fmla="*/ 2124604 h 3187700"/>
              <a:gd name="connsiteX52" fmla="*/ 1222919 w 3187699"/>
              <a:gd name="connsiteY52" fmla="*/ 2142865 h 3187700"/>
              <a:gd name="connsiteX53" fmla="*/ 1249954 w 3187699"/>
              <a:gd name="connsiteY53" fmla="*/ 2160332 h 3187700"/>
              <a:gd name="connsiteX54" fmla="*/ 1277783 w 3187699"/>
              <a:gd name="connsiteY54" fmla="*/ 2176211 h 3187700"/>
              <a:gd name="connsiteX55" fmla="*/ 1306408 w 3187699"/>
              <a:gd name="connsiteY55" fmla="*/ 2191296 h 3187700"/>
              <a:gd name="connsiteX56" fmla="*/ 1335828 w 3187699"/>
              <a:gd name="connsiteY56" fmla="*/ 2204793 h 3187700"/>
              <a:gd name="connsiteX57" fmla="*/ 1366043 w 3187699"/>
              <a:gd name="connsiteY57" fmla="*/ 2215908 h 3187700"/>
              <a:gd name="connsiteX58" fmla="*/ 1397054 w 3187699"/>
              <a:gd name="connsiteY58" fmla="*/ 2226229 h 3187700"/>
              <a:gd name="connsiteX59" fmla="*/ 1428064 w 3187699"/>
              <a:gd name="connsiteY59" fmla="*/ 2235757 h 3187700"/>
              <a:gd name="connsiteX60" fmla="*/ 1459870 w 3187699"/>
              <a:gd name="connsiteY60" fmla="*/ 2242108 h 3187700"/>
              <a:gd name="connsiteX61" fmla="*/ 1493265 w 3187699"/>
              <a:gd name="connsiteY61" fmla="*/ 2248460 h 3187700"/>
              <a:gd name="connsiteX62" fmla="*/ 1525866 w 3187699"/>
              <a:gd name="connsiteY62" fmla="*/ 2252430 h 3187700"/>
              <a:gd name="connsiteX63" fmla="*/ 1559262 w 3187699"/>
              <a:gd name="connsiteY63" fmla="*/ 2254812 h 3187700"/>
              <a:gd name="connsiteX64" fmla="*/ 1593452 w 3187699"/>
              <a:gd name="connsiteY64" fmla="*/ 2256399 h 3187700"/>
              <a:gd name="connsiteX65" fmla="*/ 1628438 w 3187699"/>
              <a:gd name="connsiteY65" fmla="*/ 2254812 h 3187700"/>
              <a:gd name="connsiteX66" fmla="*/ 1661039 w 3187699"/>
              <a:gd name="connsiteY66" fmla="*/ 2252430 h 3187700"/>
              <a:gd name="connsiteX67" fmla="*/ 1694435 w 3187699"/>
              <a:gd name="connsiteY67" fmla="*/ 2248460 h 3187700"/>
              <a:gd name="connsiteX68" fmla="*/ 1726240 w 3187699"/>
              <a:gd name="connsiteY68" fmla="*/ 2242108 h 3187700"/>
              <a:gd name="connsiteX69" fmla="*/ 1758841 w 3187699"/>
              <a:gd name="connsiteY69" fmla="*/ 2235757 h 3187700"/>
              <a:gd name="connsiteX70" fmla="*/ 1790646 w 3187699"/>
              <a:gd name="connsiteY70" fmla="*/ 2226229 h 3187700"/>
              <a:gd name="connsiteX71" fmla="*/ 1821657 w 3187699"/>
              <a:gd name="connsiteY71" fmla="*/ 2215908 h 3187700"/>
              <a:gd name="connsiteX72" fmla="*/ 1851077 w 3187699"/>
              <a:gd name="connsiteY72" fmla="*/ 2204793 h 3187700"/>
              <a:gd name="connsiteX73" fmla="*/ 1881292 w 3187699"/>
              <a:gd name="connsiteY73" fmla="*/ 2191296 h 3187700"/>
              <a:gd name="connsiteX74" fmla="*/ 1909917 w 3187699"/>
              <a:gd name="connsiteY74" fmla="*/ 2176211 h 3187700"/>
              <a:gd name="connsiteX75" fmla="*/ 1936951 w 3187699"/>
              <a:gd name="connsiteY75" fmla="*/ 2160332 h 3187700"/>
              <a:gd name="connsiteX76" fmla="*/ 1963986 w 3187699"/>
              <a:gd name="connsiteY76" fmla="*/ 2142865 h 3187700"/>
              <a:gd name="connsiteX77" fmla="*/ 1990225 w 3187699"/>
              <a:gd name="connsiteY77" fmla="*/ 2124604 h 3187700"/>
              <a:gd name="connsiteX78" fmla="*/ 2014875 w 3187699"/>
              <a:gd name="connsiteY78" fmla="*/ 2104755 h 3187700"/>
              <a:gd name="connsiteX79" fmla="*/ 2039524 w 3187699"/>
              <a:gd name="connsiteY79" fmla="*/ 2084113 h 3187700"/>
              <a:gd name="connsiteX80" fmla="*/ 2061787 w 3187699"/>
              <a:gd name="connsiteY80" fmla="*/ 2062676 h 3187700"/>
              <a:gd name="connsiteX81" fmla="*/ 2084051 w 3187699"/>
              <a:gd name="connsiteY81" fmla="*/ 2039652 h 3187700"/>
              <a:gd name="connsiteX82" fmla="*/ 2104725 w 3187699"/>
              <a:gd name="connsiteY82" fmla="*/ 2015833 h 3187700"/>
              <a:gd name="connsiteX83" fmla="*/ 2125399 w 3187699"/>
              <a:gd name="connsiteY83" fmla="*/ 1990427 h 3187700"/>
              <a:gd name="connsiteX84" fmla="*/ 2143687 w 3187699"/>
              <a:gd name="connsiteY84" fmla="*/ 1964227 h 3187700"/>
              <a:gd name="connsiteX85" fmla="*/ 2160384 w 3187699"/>
              <a:gd name="connsiteY85" fmla="*/ 1938027 h 3187700"/>
              <a:gd name="connsiteX86" fmla="*/ 2176287 w 3187699"/>
              <a:gd name="connsiteY86" fmla="*/ 1909444 h 3187700"/>
              <a:gd name="connsiteX87" fmla="*/ 2190599 w 3187699"/>
              <a:gd name="connsiteY87" fmla="*/ 1880862 h 3187700"/>
              <a:gd name="connsiteX88" fmla="*/ 2204117 w 3187699"/>
              <a:gd name="connsiteY88" fmla="*/ 1852280 h 3187700"/>
              <a:gd name="connsiteX89" fmla="*/ 2215249 w 3187699"/>
              <a:gd name="connsiteY89" fmla="*/ 1821316 h 3187700"/>
              <a:gd name="connsiteX90" fmla="*/ 2225585 w 3187699"/>
              <a:gd name="connsiteY90" fmla="*/ 1791146 h 3187700"/>
              <a:gd name="connsiteX91" fmla="*/ 2235127 w 3187699"/>
              <a:gd name="connsiteY91" fmla="*/ 1759388 h 3187700"/>
              <a:gd name="connsiteX92" fmla="*/ 2243079 w 3187699"/>
              <a:gd name="connsiteY92" fmla="*/ 1727630 h 3187700"/>
              <a:gd name="connsiteX93" fmla="*/ 2248645 w 3187699"/>
              <a:gd name="connsiteY93" fmla="*/ 1695078 h 3187700"/>
              <a:gd name="connsiteX94" fmla="*/ 2251825 w 3187699"/>
              <a:gd name="connsiteY94" fmla="*/ 1661733 h 3187700"/>
              <a:gd name="connsiteX95" fmla="*/ 2255801 w 3187699"/>
              <a:gd name="connsiteY95" fmla="*/ 1627593 h 3187700"/>
              <a:gd name="connsiteX96" fmla="*/ 2255801 w 3187699"/>
              <a:gd name="connsiteY96" fmla="*/ 1594247 h 3187700"/>
              <a:gd name="connsiteX97" fmla="*/ 2255801 w 3187699"/>
              <a:gd name="connsiteY97" fmla="*/ 1560107 h 3187700"/>
              <a:gd name="connsiteX98" fmla="*/ 2251825 w 3187699"/>
              <a:gd name="connsiteY98" fmla="*/ 1525968 h 3187700"/>
              <a:gd name="connsiteX99" fmla="*/ 2248645 w 3187699"/>
              <a:gd name="connsiteY99" fmla="*/ 1492622 h 3187700"/>
              <a:gd name="connsiteX100" fmla="*/ 2243079 w 3187699"/>
              <a:gd name="connsiteY100" fmla="*/ 1460864 h 3187700"/>
              <a:gd name="connsiteX101" fmla="*/ 2235127 w 3187699"/>
              <a:gd name="connsiteY101" fmla="*/ 1428312 h 3187700"/>
              <a:gd name="connsiteX102" fmla="*/ 2225585 w 3187699"/>
              <a:gd name="connsiteY102" fmla="*/ 1396554 h 3187700"/>
              <a:gd name="connsiteX103" fmla="*/ 2215249 w 3187699"/>
              <a:gd name="connsiteY103" fmla="*/ 1366384 h 3187700"/>
              <a:gd name="connsiteX104" fmla="*/ 2204117 w 3187699"/>
              <a:gd name="connsiteY104" fmla="*/ 1336214 h 3187700"/>
              <a:gd name="connsiteX105" fmla="*/ 2190599 w 3187699"/>
              <a:gd name="connsiteY105" fmla="*/ 1306838 h 3187700"/>
              <a:gd name="connsiteX106" fmla="*/ 2176287 w 3187699"/>
              <a:gd name="connsiteY106" fmla="*/ 1278256 h 3187700"/>
              <a:gd name="connsiteX107" fmla="*/ 2160384 w 3187699"/>
              <a:gd name="connsiteY107" fmla="*/ 1251262 h 3187700"/>
              <a:gd name="connsiteX108" fmla="*/ 2143687 w 3187699"/>
              <a:gd name="connsiteY108" fmla="*/ 1223473 h 3187700"/>
              <a:gd name="connsiteX109" fmla="*/ 2125399 w 3187699"/>
              <a:gd name="connsiteY109" fmla="*/ 1197273 h 3187700"/>
              <a:gd name="connsiteX110" fmla="*/ 2104725 w 3187699"/>
              <a:gd name="connsiteY110" fmla="*/ 1173455 h 3187700"/>
              <a:gd name="connsiteX111" fmla="*/ 2084051 w 3187699"/>
              <a:gd name="connsiteY111" fmla="*/ 1148842 h 3187700"/>
              <a:gd name="connsiteX112" fmla="*/ 2061787 w 3187699"/>
              <a:gd name="connsiteY112" fmla="*/ 1125024 h 3187700"/>
              <a:gd name="connsiteX113" fmla="*/ 2039524 w 3187699"/>
              <a:gd name="connsiteY113" fmla="*/ 1103587 h 3187700"/>
              <a:gd name="connsiteX114" fmla="*/ 2014875 w 3187699"/>
              <a:gd name="connsiteY114" fmla="*/ 1082945 h 3187700"/>
              <a:gd name="connsiteX115" fmla="*/ 1990225 w 3187699"/>
              <a:gd name="connsiteY115" fmla="*/ 1063096 h 3187700"/>
              <a:gd name="connsiteX116" fmla="*/ 1963986 w 3187699"/>
              <a:gd name="connsiteY116" fmla="*/ 1044835 h 3187700"/>
              <a:gd name="connsiteX117" fmla="*/ 1936951 w 3187699"/>
              <a:gd name="connsiteY117" fmla="*/ 1028162 h 3187700"/>
              <a:gd name="connsiteX118" fmla="*/ 1909917 w 3187699"/>
              <a:gd name="connsiteY118" fmla="*/ 1011489 h 3187700"/>
              <a:gd name="connsiteX119" fmla="*/ 1881292 w 3187699"/>
              <a:gd name="connsiteY119" fmla="*/ 997198 h 3187700"/>
              <a:gd name="connsiteX120" fmla="*/ 1851077 w 3187699"/>
              <a:gd name="connsiteY120" fmla="*/ 982907 h 3187700"/>
              <a:gd name="connsiteX121" fmla="*/ 1821657 w 3187699"/>
              <a:gd name="connsiteY121" fmla="*/ 971792 h 3187700"/>
              <a:gd name="connsiteX122" fmla="*/ 1790646 w 3187699"/>
              <a:gd name="connsiteY122" fmla="*/ 961471 h 3187700"/>
              <a:gd name="connsiteX123" fmla="*/ 1758841 w 3187699"/>
              <a:gd name="connsiteY123" fmla="*/ 951943 h 3187700"/>
              <a:gd name="connsiteX124" fmla="*/ 1726240 w 3187699"/>
              <a:gd name="connsiteY124" fmla="*/ 945592 h 3187700"/>
              <a:gd name="connsiteX125" fmla="*/ 1694435 w 3187699"/>
              <a:gd name="connsiteY125" fmla="*/ 940034 h 3187700"/>
              <a:gd name="connsiteX126" fmla="*/ 1661039 w 3187699"/>
              <a:gd name="connsiteY126" fmla="*/ 935270 h 3187700"/>
              <a:gd name="connsiteX127" fmla="*/ 1628438 w 3187699"/>
              <a:gd name="connsiteY127" fmla="*/ 932889 h 3187700"/>
              <a:gd name="connsiteX128" fmla="*/ 1593452 w 3187699"/>
              <a:gd name="connsiteY128" fmla="*/ 0 h 3187700"/>
              <a:gd name="connsiteX129" fmla="*/ 1675351 w 3187699"/>
              <a:gd name="connsiteY129" fmla="*/ 2382 h 3187700"/>
              <a:gd name="connsiteX130" fmla="*/ 1756455 w 3187699"/>
              <a:gd name="connsiteY130" fmla="*/ 7940 h 3187700"/>
              <a:gd name="connsiteX131" fmla="*/ 1836764 w 3187699"/>
              <a:gd name="connsiteY131" fmla="*/ 18261 h 3187700"/>
              <a:gd name="connsiteX132" fmla="*/ 1914687 w 3187699"/>
              <a:gd name="connsiteY132" fmla="*/ 33346 h 3187700"/>
              <a:gd name="connsiteX133" fmla="*/ 1992611 w 3187699"/>
              <a:gd name="connsiteY133" fmla="*/ 50019 h 3187700"/>
              <a:gd name="connsiteX134" fmla="*/ 2068149 w 3187699"/>
              <a:gd name="connsiteY134" fmla="*/ 72249 h 3187700"/>
              <a:gd name="connsiteX135" fmla="*/ 2142096 w 3187699"/>
              <a:gd name="connsiteY135" fmla="*/ 96862 h 3187700"/>
              <a:gd name="connsiteX136" fmla="*/ 2214453 w 3187699"/>
              <a:gd name="connsiteY136" fmla="*/ 125444 h 3187700"/>
              <a:gd name="connsiteX137" fmla="*/ 2284425 w 3187699"/>
              <a:gd name="connsiteY137" fmla="*/ 157996 h 3187700"/>
              <a:gd name="connsiteX138" fmla="*/ 2352807 w 3187699"/>
              <a:gd name="connsiteY138" fmla="*/ 192135 h 3187700"/>
              <a:gd name="connsiteX139" fmla="*/ 2420394 w 3187699"/>
              <a:gd name="connsiteY139" fmla="*/ 231039 h 3187700"/>
              <a:gd name="connsiteX140" fmla="*/ 2484800 w 3187699"/>
              <a:gd name="connsiteY140" fmla="*/ 272324 h 3187700"/>
              <a:gd name="connsiteX141" fmla="*/ 2547615 w 3187699"/>
              <a:gd name="connsiteY141" fmla="*/ 316785 h 3187700"/>
              <a:gd name="connsiteX142" fmla="*/ 2607251 w 3187699"/>
              <a:gd name="connsiteY142" fmla="*/ 363628 h 3187700"/>
              <a:gd name="connsiteX143" fmla="*/ 2665296 w 3187699"/>
              <a:gd name="connsiteY143" fmla="*/ 414441 h 3187700"/>
              <a:gd name="connsiteX144" fmla="*/ 2720160 w 3187699"/>
              <a:gd name="connsiteY144" fmla="*/ 466841 h 3187700"/>
              <a:gd name="connsiteX145" fmla="*/ 2773434 w 3187699"/>
              <a:gd name="connsiteY145" fmla="*/ 521624 h 3187700"/>
              <a:gd name="connsiteX146" fmla="*/ 2823528 w 3187699"/>
              <a:gd name="connsiteY146" fmla="*/ 580376 h 3187700"/>
              <a:gd name="connsiteX147" fmla="*/ 2871236 w 3187699"/>
              <a:gd name="connsiteY147" fmla="*/ 640716 h 3187700"/>
              <a:gd name="connsiteX148" fmla="*/ 2914968 w 3187699"/>
              <a:gd name="connsiteY148" fmla="*/ 702644 h 3187700"/>
              <a:gd name="connsiteX149" fmla="*/ 2957111 w 3187699"/>
              <a:gd name="connsiteY149" fmla="*/ 767748 h 3187700"/>
              <a:gd name="connsiteX150" fmla="*/ 2995277 w 3187699"/>
              <a:gd name="connsiteY150" fmla="*/ 834439 h 3187700"/>
              <a:gd name="connsiteX151" fmla="*/ 3031058 w 3187699"/>
              <a:gd name="connsiteY151" fmla="*/ 902719 h 3187700"/>
              <a:gd name="connsiteX152" fmla="*/ 3062863 w 3187699"/>
              <a:gd name="connsiteY152" fmla="*/ 974174 h 3187700"/>
              <a:gd name="connsiteX153" fmla="*/ 3091489 w 3187699"/>
              <a:gd name="connsiteY153" fmla="*/ 1046423 h 3187700"/>
              <a:gd name="connsiteX154" fmla="*/ 3116933 w 3187699"/>
              <a:gd name="connsiteY154" fmla="*/ 1120260 h 3187700"/>
              <a:gd name="connsiteX155" fmla="*/ 3137607 w 3187699"/>
              <a:gd name="connsiteY155" fmla="*/ 1196479 h 3187700"/>
              <a:gd name="connsiteX156" fmla="*/ 3155895 w 3187699"/>
              <a:gd name="connsiteY156" fmla="*/ 1272698 h 3187700"/>
              <a:gd name="connsiteX157" fmla="*/ 3169411 w 3187699"/>
              <a:gd name="connsiteY157" fmla="*/ 1352093 h 3187700"/>
              <a:gd name="connsiteX158" fmla="*/ 3179749 w 3187699"/>
              <a:gd name="connsiteY158" fmla="*/ 1430694 h 3187700"/>
              <a:gd name="connsiteX159" fmla="*/ 3185315 w 3187699"/>
              <a:gd name="connsiteY159" fmla="*/ 1512470 h 3187700"/>
              <a:gd name="connsiteX160" fmla="*/ 3187699 w 3187699"/>
              <a:gd name="connsiteY160" fmla="*/ 1594247 h 3187700"/>
              <a:gd name="connsiteX161" fmla="*/ 3185315 w 3187699"/>
              <a:gd name="connsiteY161" fmla="*/ 1676024 h 3187700"/>
              <a:gd name="connsiteX162" fmla="*/ 3179749 w 3187699"/>
              <a:gd name="connsiteY162" fmla="*/ 1757006 h 3187700"/>
              <a:gd name="connsiteX163" fmla="*/ 3169411 w 3187699"/>
              <a:gd name="connsiteY163" fmla="*/ 1837195 h 3187700"/>
              <a:gd name="connsiteX164" fmla="*/ 3155895 w 3187699"/>
              <a:gd name="connsiteY164" fmla="*/ 1915002 h 3187700"/>
              <a:gd name="connsiteX165" fmla="*/ 3137607 w 3187699"/>
              <a:gd name="connsiteY165" fmla="*/ 1992015 h 3187700"/>
              <a:gd name="connsiteX166" fmla="*/ 3116933 w 3187699"/>
              <a:gd name="connsiteY166" fmla="*/ 2068234 h 3187700"/>
              <a:gd name="connsiteX167" fmla="*/ 3091489 w 3187699"/>
              <a:gd name="connsiteY167" fmla="*/ 2142071 h 3187700"/>
              <a:gd name="connsiteX168" fmla="*/ 3062863 w 3187699"/>
              <a:gd name="connsiteY168" fmla="*/ 2213526 h 3187700"/>
              <a:gd name="connsiteX169" fmla="*/ 3031058 w 3187699"/>
              <a:gd name="connsiteY169" fmla="*/ 2284982 h 3187700"/>
              <a:gd name="connsiteX170" fmla="*/ 2995277 w 3187699"/>
              <a:gd name="connsiteY170" fmla="*/ 2353261 h 3187700"/>
              <a:gd name="connsiteX171" fmla="*/ 2957111 w 3187699"/>
              <a:gd name="connsiteY171" fmla="*/ 2419953 h 3187700"/>
              <a:gd name="connsiteX172" fmla="*/ 2914968 w 3187699"/>
              <a:gd name="connsiteY172" fmla="*/ 2485056 h 3187700"/>
              <a:gd name="connsiteX173" fmla="*/ 2871236 w 3187699"/>
              <a:gd name="connsiteY173" fmla="*/ 2547778 h 3187700"/>
              <a:gd name="connsiteX174" fmla="*/ 2823528 w 3187699"/>
              <a:gd name="connsiteY174" fmla="*/ 2607324 h 3187700"/>
              <a:gd name="connsiteX175" fmla="*/ 2773434 w 3187699"/>
              <a:gd name="connsiteY175" fmla="*/ 2666076 h 3187700"/>
              <a:gd name="connsiteX176" fmla="*/ 2720160 w 3187699"/>
              <a:gd name="connsiteY176" fmla="*/ 2720859 h 3187700"/>
              <a:gd name="connsiteX177" fmla="*/ 2665296 w 3187699"/>
              <a:gd name="connsiteY177" fmla="*/ 2773259 h 3187700"/>
              <a:gd name="connsiteX178" fmla="*/ 2607251 w 3187699"/>
              <a:gd name="connsiteY178" fmla="*/ 2824072 h 3187700"/>
              <a:gd name="connsiteX179" fmla="*/ 2547615 w 3187699"/>
              <a:gd name="connsiteY179" fmla="*/ 2870915 h 3187700"/>
              <a:gd name="connsiteX180" fmla="*/ 2484800 w 3187699"/>
              <a:gd name="connsiteY180" fmla="*/ 2915376 h 3187700"/>
              <a:gd name="connsiteX181" fmla="*/ 2420394 w 3187699"/>
              <a:gd name="connsiteY181" fmla="*/ 2956661 h 3187700"/>
              <a:gd name="connsiteX182" fmla="*/ 2352807 w 3187699"/>
              <a:gd name="connsiteY182" fmla="*/ 2995565 h 3187700"/>
              <a:gd name="connsiteX183" fmla="*/ 2284425 w 3187699"/>
              <a:gd name="connsiteY183" fmla="*/ 3031292 h 3187700"/>
              <a:gd name="connsiteX184" fmla="*/ 2214453 w 3187699"/>
              <a:gd name="connsiteY184" fmla="*/ 3062256 h 3187700"/>
              <a:gd name="connsiteX185" fmla="*/ 2142096 w 3187699"/>
              <a:gd name="connsiteY185" fmla="*/ 3090839 h 3187700"/>
              <a:gd name="connsiteX186" fmla="*/ 2068149 w 3187699"/>
              <a:gd name="connsiteY186" fmla="*/ 3116245 h 3187700"/>
              <a:gd name="connsiteX187" fmla="*/ 1992611 w 3187699"/>
              <a:gd name="connsiteY187" fmla="*/ 3137681 h 3187700"/>
              <a:gd name="connsiteX188" fmla="*/ 1914687 w 3187699"/>
              <a:gd name="connsiteY188" fmla="*/ 3155942 h 3187700"/>
              <a:gd name="connsiteX189" fmla="*/ 1836764 w 3187699"/>
              <a:gd name="connsiteY189" fmla="*/ 3169439 h 3187700"/>
              <a:gd name="connsiteX190" fmla="*/ 1756455 w 3187699"/>
              <a:gd name="connsiteY190" fmla="*/ 3179761 h 3187700"/>
              <a:gd name="connsiteX191" fmla="*/ 1675351 w 3187699"/>
              <a:gd name="connsiteY191" fmla="*/ 3185318 h 3187700"/>
              <a:gd name="connsiteX192" fmla="*/ 1593452 w 3187699"/>
              <a:gd name="connsiteY192" fmla="*/ 3187700 h 3187700"/>
              <a:gd name="connsiteX193" fmla="*/ 1511553 w 3187699"/>
              <a:gd name="connsiteY193" fmla="*/ 3185318 h 3187700"/>
              <a:gd name="connsiteX194" fmla="*/ 1431245 w 3187699"/>
              <a:gd name="connsiteY194" fmla="*/ 3179761 h 3187700"/>
              <a:gd name="connsiteX195" fmla="*/ 1350936 w 3187699"/>
              <a:gd name="connsiteY195" fmla="*/ 3169439 h 3187700"/>
              <a:gd name="connsiteX196" fmla="*/ 1272217 w 3187699"/>
              <a:gd name="connsiteY196" fmla="*/ 3155942 h 3187700"/>
              <a:gd name="connsiteX197" fmla="*/ 1195089 w 3187699"/>
              <a:gd name="connsiteY197" fmla="*/ 3137681 h 3187700"/>
              <a:gd name="connsiteX198" fmla="*/ 1119551 w 3187699"/>
              <a:gd name="connsiteY198" fmla="*/ 3116245 h 3187700"/>
              <a:gd name="connsiteX199" fmla="*/ 1045604 w 3187699"/>
              <a:gd name="connsiteY199" fmla="*/ 3090839 h 3187700"/>
              <a:gd name="connsiteX200" fmla="*/ 973246 w 3187699"/>
              <a:gd name="connsiteY200" fmla="*/ 3062256 h 3187700"/>
              <a:gd name="connsiteX201" fmla="*/ 902479 w 3187699"/>
              <a:gd name="connsiteY201" fmla="*/ 3031292 h 3187700"/>
              <a:gd name="connsiteX202" fmla="*/ 833303 w 3187699"/>
              <a:gd name="connsiteY202" fmla="*/ 2995565 h 3187700"/>
              <a:gd name="connsiteX203" fmla="*/ 767306 w 3187699"/>
              <a:gd name="connsiteY203" fmla="*/ 2956661 h 3187700"/>
              <a:gd name="connsiteX204" fmla="*/ 702105 w 3187699"/>
              <a:gd name="connsiteY204" fmla="*/ 2915376 h 3187700"/>
              <a:gd name="connsiteX205" fmla="*/ 640084 w 3187699"/>
              <a:gd name="connsiteY205" fmla="*/ 2870915 h 3187700"/>
              <a:gd name="connsiteX206" fmla="*/ 579654 w 3187699"/>
              <a:gd name="connsiteY206" fmla="*/ 2824072 h 3187700"/>
              <a:gd name="connsiteX207" fmla="*/ 522404 w 3187699"/>
              <a:gd name="connsiteY207" fmla="*/ 2773259 h 3187700"/>
              <a:gd name="connsiteX208" fmla="*/ 465950 w 3187699"/>
              <a:gd name="connsiteY208" fmla="*/ 2720859 h 3187700"/>
              <a:gd name="connsiteX209" fmla="*/ 413471 w 3187699"/>
              <a:gd name="connsiteY209" fmla="*/ 2666076 h 3187700"/>
              <a:gd name="connsiteX210" fmla="*/ 362582 w 3187699"/>
              <a:gd name="connsiteY210" fmla="*/ 2607324 h 3187700"/>
              <a:gd name="connsiteX211" fmla="*/ 315669 w 3187699"/>
              <a:gd name="connsiteY211" fmla="*/ 2547778 h 3187700"/>
              <a:gd name="connsiteX212" fmla="*/ 271141 w 3187699"/>
              <a:gd name="connsiteY212" fmla="*/ 2485056 h 3187700"/>
              <a:gd name="connsiteX213" fmla="*/ 229794 w 3187699"/>
              <a:gd name="connsiteY213" fmla="*/ 2419953 h 3187700"/>
              <a:gd name="connsiteX214" fmla="*/ 192423 w 3187699"/>
              <a:gd name="connsiteY214" fmla="*/ 2353261 h 3187700"/>
              <a:gd name="connsiteX215" fmla="*/ 156642 w 3187699"/>
              <a:gd name="connsiteY215" fmla="*/ 2284982 h 3187700"/>
              <a:gd name="connsiteX216" fmla="*/ 124836 w 3187699"/>
              <a:gd name="connsiteY216" fmla="*/ 2213526 h 3187700"/>
              <a:gd name="connsiteX217" fmla="*/ 96211 w 3187699"/>
              <a:gd name="connsiteY217" fmla="*/ 2142071 h 3187700"/>
              <a:gd name="connsiteX218" fmla="*/ 70767 w 3187699"/>
              <a:gd name="connsiteY218" fmla="*/ 2068234 h 3187700"/>
              <a:gd name="connsiteX219" fmla="*/ 49298 w 3187699"/>
              <a:gd name="connsiteY219" fmla="*/ 1992015 h 3187700"/>
              <a:gd name="connsiteX220" fmla="*/ 31805 w 3187699"/>
              <a:gd name="connsiteY220" fmla="*/ 1915002 h 3187700"/>
              <a:gd name="connsiteX221" fmla="*/ 18288 w 3187699"/>
              <a:gd name="connsiteY221" fmla="*/ 1837195 h 3187700"/>
              <a:gd name="connsiteX222" fmla="*/ 7951 w 3187699"/>
              <a:gd name="connsiteY222" fmla="*/ 1757006 h 3187700"/>
              <a:gd name="connsiteX223" fmla="*/ 795 w 3187699"/>
              <a:gd name="connsiteY223" fmla="*/ 1676024 h 3187700"/>
              <a:gd name="connsiteX224" fmla="*/ 0 w 3187699"/>
              <a:gd name="connsiteY224" fmla="*/ 1594247 h 3187700"/>
              <a:gd name="connsiteX225" fmla="*/ 795 w 3187699"/>
              <a:gd name="connsiteY225" fmla="*/ 1512470 h 3187700"/>
              <a:gd name="connsiteX226" fmla="*/ 7951 w 3187699"/>
              <a:gd name="connsiteY226" fmla="*/ 1430694 h 3187700"/>
              <a:gd name="connsiteX227" fmla="*/ 18288 w 3187699"/>
              <a:gd name="connsiteY227" fmla="*/ 1352093 h 3187700"/>
              <a:gd name="connsiteX228" fmla="*/ 31805 w 3187699"/>
              <a:gd name="connsiteY228" fmla="*/ 1272698 h 3187700"/>
              <a:gd name="connsiteX229" fmla="*/ 49298 w 3187699"/>
              <a:gd name="connsiteY229" fmla="*/ 1196479 h 3187700"/>
              <a:gd name="connsiteX230" fmla="*/ 70767 w 3187699"/>
              <a:gd name="connsiteY230" fmla="*/ 1120260 h 3187700"/>
              <a:gd name="connsiteX231" fmla="*/ 96211 w 3187699"/>
              <a:gd name="connsiteY231" fmla="*/ 1046423 h 3187700"/>
              <a:gd name="connsiteX232" fmla="*/ 124836 w 3187699"/>
              <a:gd name="connsiteY232" fmla="*/ 974174 h 3187700"/>
              <a:gd name="connsiteX233" fmla="*/ 156642 w 3187699"/>
              <a:gd name="connsiteY233" fmla="*/ 902719 h 3187700"/>
              <a:gd name="connsiteX234" fmla="*/ 192423 w 3187699"/>
              <a:gd name="connsiteY234" fmla="*/ 834439 h 3187700"/>
              <a:gd name="connsiteX235" fmla="*/ 229794 w 3187699"/>
              <a:gd name="connsiteY235" fmla="*/ 767748 h 3187700"/>
              <a:gd name="connsiteX236" fmla="*/ 271141 w 3187699"/>
              <a:gd name="connsiteY236" fmla="*/ 702644 h 3187700"/>
              <a:gd name="connsiteX237" fmla="*/ 315669 w 3187699"/>
              <a:gd name="connsiteY237" fmla="*/ 640716 h 3187700"/>
              <a:gd name="connsiteX238" fmla="*/ 362582 w 3187699"/>
              <a:gd name="connsiteY238" fmla="*/ 580376 h 3187700"/>
              <a:gd name="connsiteX239" fmla="*/ 413471 w 3187699"/>
              <a:gd name="connsiteY239" fmla="*/ 521624 h 3187700"/>
              <a:gd name="connsiteX240" fmla="*/ 465950 w 3187699"/>
              <a:gd name="connsiteY240" fmla="*/ 466841 h 3187700"/>
              <a:gd name="connsiteX241" fmla="*/ 522404 w 3187699"/>
              <a:gd name="connsiteY241" fmla="*/ 414441 h 3187700"/>
              <a:gd name="connsiteX242" fmla="*/ 579654 w 3187699"/>
              <a:gd name="connsiteY242" fmla="*/ 363628 h 3187700"/>
              <a:gd name="connsiteX243" fmla="*/ 640084 w 3187699"/>
              <a:gd name="connsiteY243" fmla="*/ 316785 h 3187700"/>
              <a:gd name="connsiteX244" fmla="*/ 702105 w 3187699"/>
              <a:gd name="connsiteY244" fmla="*/ 272324 h 3187700"/>
              <a:gd name="connsiteX245" fmla="*/ 767306 w 3187699"/>
              <a:gd name="connsiteY245" fmla="*/ 231039 h 3187700"/>
              <a:gd name="connsiteX246" fmla="*/ 833303 w 3187699"/>
              <a:gd name="connsiteY246" fmla="*/ 192135 h 3187700"/>
              <a:gd name="connsiteX247" fmla="*/ 902479 w 3187699"/>
              <a:gd name="connsiteY247" fmla="*/ 157996 h 3187700"/>
              <a:gd name="connsiteX248" fmla="*/ 973246 w 3187699"/>
              <a:gd name="connsiteY248" fmla="*/ 125444 h 3187700"/>
              <a:gd name="connsiteX249" fmla="*/ 1045604 w 3187699"/>
              <a:gd name="connsiteY249" fmla="*/ 96862 h 3187700"/>
              <a:gd name="connsiteX250" fmla="*/ 1119551 w 3187699"/>
              <a:gd name="connsiteY250" fmla="*/ 72249 h 3187700"/>
              <a:gd name="connsiteX251" fmla="*/ 1195089 w 3187699"/>
              <a:gd name="connsiteY251" fmla="*/ 50019 h 3187700"/>
              <a:gd name="connsiteX252" fmla="*/ 1272217 w 3187699"/>
              <a:gd name="connsiteY252" fmla="*/ 33346 h 3187700"/>
              <a:gd name="connsiteX253" fmla="*/ 1350936 w 3187699"/>
              <a:gd name="connsiteY253" fmla="*/ 18261 h 3187700"/>
              <a:gd name="connsiteX254" fmla="*/ 1431245 w 3187699"/>
              <a:gd name="connsiteY254" fmla="*/ 7940 h 3187700"/>
              <a:gd name="connsiteX255" fmla="*/ 1511553 w 3187699"/>
              <a:gd name="connsiteY255" fmla="*/ 2382 h 318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3187699" h="3187700">
                <a:moveTo>
                  <a:pt x="1593452" y="932095"/>
                </a:moveTo>
                <a:lnTo>
                  <a:pt x="1559262" y="932889"/>
                </a:lnTo>
                <a:lnTo>
                  <a:pt x="1525866" y="935270"/>
                </a:lnTo>
                <a:lnTo>
                  <a:pt x="1493265" y="940034"/>
                </a:lnTo>
                <a:lnTo>
                  <a:pt x="1459870" y="945592"/>
                </a:lnTo>
                <a:lnTo>
                  <a:pt x="1428064" y="951943"/>
                </a:lnTo>
                <a:lnTo>
                  <a:pt x="1397054" y="961471"/>
                </a:lnTo>
                <a:lnTo>
                  <a:pt x="1366043" y="971792"/>
                </a:lnTo>
                <a:lnTo>
                  <a:pt x="1335828" y="982907"/>
                </a:lnTo>
                <a:lnTo>
                  <a:pt x="1306408" y="997198"/>
                </a:lnTo>
                <a:lnTo>
                  <a:pt x="1277783" y="1011489"/>
                </a:lnTo>
                <a:lnTo>
                  <a:pt x="1249954" y="1028162"/>
                </a:lnTo>
                <a:lnTo>
                  <a:pt x="1222919" y="1044835"/>
                </a:lnTo>
                <a:lnTo>
                  <a:pt x="1197475" y="1063096"/>
                </a:lnTo>
                <a:lnTo>
                  <a:pt x="1172825" y="1082945"/>
                </a:lnTo>
                <a:lnTo>
                  <a:pt x="1148176" y="1103587"/>
                </a:lnTo>
                <a:lnTo>
                  <a:pt x="1125117" y="1125024"/>
                </a:lnTo>
                <a:lnTo>
                  <a:pt x="1103649" y="1148842"/>
                </a:lnTo>
                <a:lnTo>
                  <a:pt x="1082180" y="1173455"/>
                </a:lnTo>
                <a:lnTo>
                  <a:pt x="1062302" y="1197273"/>
                </a:lnTo>
                <a:lnTo>
                  <a:pt x="1044013" y="1223473"/>
                </a:lnTo>
                <a:lnTo>
                  <a:pt x="1027316" y="1251262"/>
                </a:lnTo>
                <a:lnTo>
                  <a:pt x="1010618" y="1278256"/>
                </a:lnTo>
                <a:lnTo>
                  <a:pt x="996305" y="1306838"/>
                </a:lnTo>
                <a:lnTo>
                  <a:pt x="983583" y="1336214"/>
                </a:lnTo>
                <a:lnTo>
                  <a:pt x="970861" y="1366384"/>
                </a:lnTo>
                <a:lnTo>
                  <a:pt x="960524" y="1396554"/>
                </a:lnTo>
                <a:lnTo>
                  <a:pt x="951778" y="1428312"/>
                </a:lnTo>
                <a:lnTo>
                  <a:pt x="944621" y="1460864"/>
                </a:lnTo>
                <a:lnTo>
                  <a:pt x="939056" y="1492622"/>
                </a:lnTo>
                <a:lnTo>
                  <a:pt x="934285" y="1525968"/>
                </a:lnTo>
                <a:lnTo>
                  <a:pt x="931899" y="1560107"/>
                </a:lnTo>
                <a:lnTo>
                  <a:pt x="931104" y="1594247"/>
                </a:lnTo>
                <a:lnTo>
                  <a:pt x="931899" y="1627593"/>
                </a:lnTo>
                <a:lnTo>
                  <a:pt x="934285" y="1661733"/>
                </a:lnTo>
                <a:lnTo>
                  <a:pt x="939056" y="1695078"/>
                </a:lnTo>
                <a:lnTo>
                  <a:pt x="944621" y="1727630"/>
                </a:lnTo>
                <a:lnTo>
                  <a:pt x="951778" y="1759388"/>
                </a:lnTo>
                <a:lnTo>
                  <a:pt x="960524" y="1791146"/>
                </a:lnTo>
                <a:lnTo>
                  <a:pt x="970861" y="1821316"/>
                </a:lnTo>
                <a:lnTo>
                  <a:pt x="983583" y="1852280"/>
                </a:lnTo>
                <a:lnTo>
                  <a:pt x="996305" y="1880862"/>
                </a:lnTo>
                <a:lnTo>
                  <a:pt x="1010618" y="1909444"/>
                </a:lnTo>
                <a:lnTo>
                  <a:pt x="1027316" y="1938027"/>
                </a:lnTo>
                <a:lnTo>
                  <a:pt x="1044013" y="1964227"/>
                </a:lnTo>
                <a:lnTo>
                  <a:pt x="1062302" y="1990427"/>
                </a:lnTo>
                <a:lnTo>
                  <a:pt x="1082180" y="2015833"/>
                </a:lnTo>
                <a:lnTo>
                  <a:pt x="1103649" y="2039652"/>
                </a:lnTo>
                <a:lnTo>
                  <a:pt x="1125117" y="2062676"/>
                </a:lnTo>
                <a:lnTo>
                  <a:pt x="1148176" y="2084113"/>
                </a:lnTo>
                <a:lnTo>
                  <a:pt x="1172825" y="2104755"/>
                </a:lnTo>
                <a:lnTo>
                  <a:pt x="1197475" y="2124604"/>
                </a:lnTo>
                <a:lnTo>
                  <a:pt x="1222919" y="2142865"/>
                </a:lnTo>
                <a:lnTo>
                  <a:pt x="1249954" y="2160332"/>
                </a:lnTo>
                <a:lnTo>
                  <a:pt x="1277783" y="2176211"/>
                </a:lnTo>
                <a:lnTo>
                  <a:pt x="1306408" y="2191296"/>
                </a:lnTo>
                <a:lnTo>
                  <a:pt x="1335828" y="2204793"/>
                </a:lnTo>
                <a:lnTo>
                  <a:pt x="1366043" y="2215908"/>
                </a:lnTo>
                <a:lnTo>
                  <a:pt x="1397054" y="2226229"/>
                </a:lnTo>
                <a:lnTo>
                  <a:pt x="1428064" y="2235757"/>
                </a:lnTo>
                <a:lnTo>
                  <a:pt x="1459870" y="2242108"/>
                </a:lnTo>
                <a:lnTo>
                  <a:pt x="1493265" y="2248460"/>
                </a:lnTo>
                <a:lnTo>
                  <a:pt x="1525866" y="2252430"/>
                </a:lnTo>
                <a:lnTo>
                  <a:pt x="1559262" y="2254812"/>
                </a:lnTo>
                <a:lnTo>
                  <a:pt x="1593452" y="2256399"/>
                </a:lnTo>
                <a:lnTo>
                  <a:pt x="1628438" y="2254812"/>
                </a:lnTo>
                <a:lnTo>
                  <a:pt x="1661039" y="2252430"/>
                </a:lnTo>
                <a:lnTo>
                  <a:pt x="1694435" y="2248460"/>
                </a:lnTo>
                <a:lnTo>
                  <a:pt x="1726240" y="2242108"/>
                </a:lnTo>
                <a:lnTo>
                  <a:pt x="1758841" y="2235757"/>
                </a:lnTo>
                <a:lnTo>
                  <a:pt x="1790646" y="2226229"/>
                </a:lnTo>
                <a:lnTo>
                  <a:pt x="1821657" y="2215908"/>
                </a:lnTo>
                <a:lnTo>
                  <a:pt x="1851077" y="2204793"/>
                </a:lnTo>
                <a:lnTo>
                  <a:pt x="1881292" y="2191296"/>
                </a:lnTo>
                <a:lnTo>
                  <a:pt x="1909917" y="2176211"/>
                </a:lnTo>
                <a:lnTo>
                  <a:pt x="1936951" y="2160332"/>
                </a:lnTo>
                <a:lnTo>
                  <a:pt x="1963986" y="2142865"/>
                </a:lnTo>
                <a:lnTo>
                  <a:pt x="1990225" y="2124604"/>
                </a:lnTo>
                <a:lnTo>
                  <a:pt x="2014875" y="2104755"/>
                </a:lnTo>
                <a:lnTo>
                  <a:pt x="2039524" y="2084113"/>
                </a:lnTo>
                <a:lnTo>
                  <a:pt x="2061787" y="2062676"/>
                </a:lnTo>
                <a:lnTo>
                  <a:pt x="2084051" y="2039652"/>
                </a:lnTo>
                <a:lnTo>
                  <a:pt x="2104725" y="2015833"/>
                </a:lnTo>
                <a:lnTo>
                  <a:pt x="2125399" y="1990427"/>
                </a:lnTo>
                <a:lnTo>
                  <a:pt x="2143687" y="1964227"/>
                </a:lnTo>
                <a:lnTo>
                  <a:pt x="2160384" y="1938027"/>
                </a:lnTo>
                <a:lnTo>
                  <a:pt x="2176287" y="1909444"/>
                </a:lnTo>
                <a:lnTo>
                  <a:pt x="2190599" y="1880862"/>
                </a:lnTo>
                <a:lnTo>
                  <a:pt x="2204117" y="1852280"/>
                </a:lnTo>
                <a:lnTo>
                  <a:pt x="2215249" y="1821316"/>
                </a:lnTo>
                <a:lnTo>
                  <a:pt x="2225585" y="1791146"/>
                </a:lnTo>
                <a:lnTo>
                  <a:pt x="2235127" y="1759388"/>
                </a:lnTo>
                <a:lnTo>
                  <a:pt x="2243079" y="1727630"/>
                </a:lnTo>
                <a:lnTo>
                  <a:pt x="2248645" y="1695078"/>
                </a:lnTo>
                <a:lnTo>
                  <a:pt x="2251825" y="1661733"/>
                </a:lnTo>
                <a:lnTo>
                  <a:pt x="2255801" y="1627593"/>
                </a:lnTo>
                <a:lnTo>
                  <a:pt x="2255801" y="1594247"/>
                </a:lnTo>
                <a:lnTo>
                  <a:pt x="2255801" y="1560107"/>
                </a:lnTo>
                <a:lnTo>
                  <a:pt x="2251825" y="1525968"/>
                </a:lnTo>
                <a:lnTo>
                  <a:pt x="2248645" y="1492622"/>
                </a:lnTo>
                <a:lnTo>
                  <a:pt x="2243079" y="1460864"/>
                </a:lnTo>
                <a:lnTo>
                  <a:pt x="2235127" y="1428312"/>
                </a:lnTo>
                <a:lnTo>
                  <a:pt x="2225585" y="1396554"/>
                </a:lnTo>
                <a:lnTo>
                  <a:pt x="2215249" y="1366384"/>
                </a:lnTo>
                <a:lnTo>
                  <a:pt x="2204117" y="1336214"/>
                </a:lnTo>
                <a:lnTo>
                  <a:pt x="2190599" y="1306838"/>
                </a:lnTo>
                <a:lnTo>
                  <a:pt x="2176287" y="1278256"/>
                </a:lnTo>
                <a:lnTo>
                  <a:pt x="2160384" y="1251262"/>
                </a:lnTo>
                <a:lnTo>
                  <a:pt x="2143687" y="1223473"/>
                </a:lnTo>
                <a:lnTo>
                  <a:pt x="2125399" y="1197273"/>
                </a:lnTo>
                <a:lnTo>
                  <a:pt x="2104725" y="1173455"/>
                </a:lnTo>
                <a:lnTo>
                  <a:pt x="2084051" y="1148842"/>
                </a:lnTo>
                <a:lnTo>
                  <a:pt x="2061787" y="1125024"/>
                </a:lnTo>
                <a:lnTo>
                  <a:pt x="2039524" y="1103587"/>
                </a:lnTo>
                <a:lnTo>
                  <a:pt x="2014875" y="1082945"/>
                </a:lnTo>
                <a:lnTo>
                  <a:pt x="1990225" y="1063096"/>
                </a:lnTo>
                <a:lnTo>
                  <a:pt x="1963986" y="1044835"/>
                </a:lnTo>
                <a:lnTo>
                  <a:pt x="1936951" y="1028162"/>
                </a:lnTo>
                <a:lnTo>
                  <a:pt x="1909917" y="1011489"/>
                </a:lnTo>
                <a:lnTo>
                  <a:pt x="1881292" y="997198"/>
                </a:lnTo>
                <a:lnTo>
                  <a:pt x="1851077" y="982907"/>
                </a:lnTo>
                <a:lnTo>
                  <a:pt x="1821657" y="971792"/>
                </a:lnTo>
                <a:lnTo>
                  <a:pt x="1790646" y="961471"/>
                </a:lnTo>
                <a:lnTo>
                  <a:pt x="1758841" y="951943"/>
                </a:lnTo>
                <a:lnTo>
                  <a:pt x="1726240" y="945592"/>
                </a:lnTo>
                <a:lnTo>
                  <a:pt x="1694435" y="940034"/>
                </a:lnTo>
                <a:lnTo>
                  <a:pt x="1661039" y="935270"/>
                </a:lnTo>
                <a:lnTo>
                  <a:pt x="1628438" y="932889"/>
                </a:lnTo>
                <a:close/>
                <a:moveTo>
                  <a:pt x="1593452" y="0"/>
                </a:moveTo>
                <a:lnTo>
                  <a:pt x="1675351" y="2382"/>
                </a:lnTo>
                <a:lnTo>
                  <a:pt x="1756455" y="7940"/>
                </a:lnTo>
                <a:lnTo>
                  <a:pt x="1836764" y="18261"/>
                </a:lnTo>
                <a:lnTo>
                  <a:pt x="1914687" y="33346"/>
                </a:lnTo>
                <a:lnTo>
                  <a:pt x="1992611" y="50019"/>
                </a:lnTo>
                <a:lnTo>
                  <a:pt x="2068149" y="72249"/>
                </a:lnTo>
                <a:lnTo>
                  <a:pt x="2142096" y="96862"/>
                </a:lnTo>
                <a:lnTo>
                  <a:pt x="2214453" y="125444"/>
                </a:lnTo>
                <a:lnTo>
                  <a:pt x="2284425" y="157996"/>
                </a:lnTo>
                <a:lnTo>
                  <a:pt x="2352807" y="192135"/>
                </a:lnTo>
                <a:lnTo>
                  <a:pt x="2420394" y="231039"/>
                </a:lnTo>
                <a:lnTo>
                  <a:pt x="2484800" y="272324"/>
                </a:lnTo>
                <a:lnTo>
                  <a:pt x="2547615" y="316785"/>
                </a:lnTo>
                <a:lnTo>
                  <a:pt x="2607251" y="363628"/>
                </a:lnTo>
                <a:lnTo>
                  <a:pt x="2665296" y="414441"/>
                </a:lnTo>
                <a:lnTo>
                  <a:pt x="2720160" y="466841"/>
                </a:lnTo>
                <a:lnTo>
                  <a:pt x="2773434" y="521624"/>
                </a:lnTo>
                <a:lnTo>
                  <a:pt x="2823528" y="580376"/>
                </a:lnTo>
                <a:lnTo>
                  <a:pt x="2871236" y="640716"/>
                </a:lnTo>
                <a:lnTo>
                  <a:pt x="2914968" y="702644"/>
                </a:lnTo>
                <a:lnTo>
                  <a:pt x="2957111" y="767748"/>
                </a:lnTo>
                <a:lnTo>
                  <a:pt x="2995277" y="834439"/>
                </a:lnTo>
                <a:lnTo>
                  <a:pt x="3031058" y="902719"/>
                </a:lnTo>
                <a:lnTo>
                  <a:pt x="3062863" y="974174"/>
                </a:lnTo>
                <a:lnTo>
                  <a:pt x="3091489" y="1046423"/>
                </a:lnTo>
                <a:lnTo>
                  <a:pt x="3116933" y="1120260"/>
                </a:lnTo>
                <a:lnTo>
                  <a:pt x="3137607" y="1196479"/>
                </a:lnTo>
                <a:lnTo>
                  <a:pt x="3155895" y="1272698"/>
                </a:lnTo>
                <a:lnTo>
                  <a:pt x="3169411" y="1352093"/>
                </a:lnTo>
                <a:lnTo>
                  <a:pt x="3179749" y="1430694"/>
                </a:lnTo>
                <a:lnTo>
                  <a:pt x="3185315" y="1512470"/>
                </a:lnTo>
                <a:lnTo>
                  <a:pt x="3187699" y="1594247"/>
                </a:lnTo>
                <a:lnTo>
                  <a:pt x="3185315" y="1676024"/>
                </a:lnTo>
                <a:lnTo>
                  <a:pt x="3179749" y="1757006"/>
                </a:lnTo>
                <a:lnTo>
                  <a:pt x="3169411" y="1837195"/>
                </a:lnTo>
                <a:lnTo>
                  <a:pt x="3155895" y="1915002"/>
                </a:lnTo>
                <a:lnTo>
                  <a:pt x="3137607" y="1992015"/>
                </a:lnTo>
                <a:lnTo>
                  <a:pt x="3116933" y="2068234"/>
                </a:lnTo>
                <a:lnTo>
                  <a:pt x="3091489" y="2142071"/>
                </a:lnTo>
                <a:lnTo>
                  <a:pt x="3062863" y="2213526"/>
                </a:lnTo>
                <a:lnTo>
                  <a:pt x="3031058" y="2284982"/>
                </a:lnTo>
                <a:lnTo>
                  <a:pt x="2995277" y="2353261"/>
                </a:lnTo>
                <a:lnTo>
                  <a:pt x="2957111" y="2419953"/>
                </a:lnTo>
                <a:lnTo>
                  <a:pt x="2914968" y="2485056"/>
                </a:lnTo>
                <a:lnTo>
                  <a:pt x="2871236" y="2547778"/>
                </a:lnTo>
                <a:lnTo>
                  <a:pt x="2823528" y="2607324"/>
                </a:lnTo>
                <a:lnTo>
                  <a:pt x="2773434" y="2666076"/>
                </a:lnTo>
                <a:lnTo>
                  <a:pt x="2720160" y="2720859"/>
                </a:lnTo>
                <a:lnTo>
                  <a:pt x="2665296" y="2773259"/>
                </a:lnTo>
                <a:lnTo>
                  <a:pt x="2607251" y="2824072"/>
                </a:lnTo>
                <a:lnTo>
                  <a:pt x="2547615" y="2870915"/>
                </a:lnTo>
                <a:lnTo>
                  <a:pt x="2484800" y="2915376"/>
                </a:lnTo>
                <a:lnTo>
                  <a:pt x="2420394" y="2956661"/>
                </a:lnTo>
                <a:lnTo>
                  <a:pt x="2352807" y="2995565"/>
                </a:lnTo>
                <a:lnTo>
                  <a:pt x="2284425" y="3031292"/>
                </a:lnTo>
                <a:lnTo>
                  <a:pt x="2214453" y="3062256"/>
                </a:lnTo>
                <a:lnTo>
                  <a:pt x="2142096" y="3090839"/>
                </a:lnTo>
                <a:lnTo>
                  <a:pt x="2068149" y="3116245"/>
                </a:lnTo>
                <a:lnTo>
                  <a:pt x="1992611" y="3137681"/>
                </a:lnTo>
                <a:lnTo>
                  <a:pt x="1914687" y="3155942"/>
                </a:lnTo>
                <a:lnTo>
                  <a:pt x="1836764" y="3169439"/>
                </a:lnTo>
                <a:lnTo>
                  <a:pt x="1756455" y="3179761"/>
                </a:lnTo>
                <a:lnTo>
                  <a:pt x="1675351" y="3185318"/>
                </a:lnTo>
                <a:lnTo>
                  <a:pt x="1593452" y="3187700"/>
                </a:lnTo>
                <a:lnTo>
                  <a:pt x="1511553" y="3185318"/>
                </a:lnTo>
                <a:lnTo>
                  <a:pt x="1431245" y="3179761"/>
                </a:lnTo>
                <a:lnTo>
                  <a:pt x="1350936" y="3169439"/>
                </a:lnTo>
                <a:lnTo>
                  <a:pt x="1272217" y="3155942"/>
                </a:lnTo>
                <a:lnTo>
                  <a:pt x="1195089" y="3137681"/>
                </a:lnTo>
                <a:lnTo>
                  <a:pt x="1119551" y="3116245"/>
                </a:lnTo>
                <a:lnTo>
                  <a:pt x="1045604" y="3090839"/>
                </a:lnTo>
                <a:lnTo>
                  <a:pt x="973246" y="3062256"/>
                </a:lnTo>
                <a:lnTo>
                  <a:pt x="902479" y="3031292"/>
                </a:lnTo>
                <a:lnTo>
                  <a:pt x="833303" y="2995565"/>
                </a:lnTo>
                <a:lnTo>
                  <a:pt x="767306" y="2956661"/>
                </a:lnTo>
                <a:lnTo>
                  <a:pt x="702105" y="2915376"/>
                </a:lnTo>
                <a:lnTo>
                  <a:pt x="640084" y="2870915"/>
                </a:lnTo>
                <a:lnTo>
                  <a:pt x="579654" y="2824072"/>
                </a:lnTo>
                <a:lnTo>
                  <a:pt x="522404" y="2773259"/>
                </a:lnTo>
                <a:lnTo>
                  <a:pt x="465950" y="2720859"/>
                </a:lnTo>
                <a:lnTo>
                  <a:pt x="413471" y="2666076"/>
                </a:lnTo>
                <a:lnTo>
                  <a:pt x="362582" y="2607324"/>
                </a:lnTo>
                <a:lnTo>
                  <a:pt x="315669" y="2547778"/>
                </a:lnTo>
                <a:lnTo>
                  <a:pt x="271141" y="2485056"/>
                </a:lnTo>
                <a:lnTo>
                  <a:pt x="229794" y="2419953"/>
                </a:lnTo>
                <a:lnTo>
                  <a:pt x="192423" y="2353261"/>
                </a:lnTo>
                <a:lnTo>
                  <a:pt x="156642" y="2284982"/>
                </a:lnTo>
                <a:lnTo>
                  <a:pt x="124836" y="2213526"/>
                </a:lnTo>
                <a:lnTo>
                  <a:pt x="96211" y="2142071"/>
                </a:lnTo>
                <a:lnTo>
                  <a:pt x="70767" y="2068234"/>
                </a:lnTo>
                <a:lnTo>
                  <a:pt x="49298" y="1992015"/>
                </a:lnTo>
                <a:lnTo>
                  <a:pt x="31805" y="1915002"/>
                </a:lnTo>
                <a:lnTo>
                  <a:pt x="18288" y="1837195"/>
                </a:lnTo>
                <a:lnTo>
                  <a:pt x="7951" y="1757006"/>
                </a:lnTo>
                <a:lnTo>
                  <a:pt x="795" y="1676024"/>
                </a:lnTo>
                <a:lnTo>
                  <a:pt x="0" y="1594247"/>
                </a:lnTo>
                <a:lnTo>
                  <a:pt x="795" y="1512470"/>
                </a:lnTo>
                <a:lnTo>
                  <a:pt x="7951" y="1430694"/>
                </a:lnTo>
                <a:lnTo>
                  <a:pt x="18288" y="1352093"/>
                </a:lnTo>
                <a:lnTo>
                  <a:pt x="31805" y="1272698"/>
                </a:lnTo>
                <a:lnTo>
                  <a:pt x="49298" y="1196479"/>
                </a:lnTo>
                <a:lnTo>
                  <a:pt x="70767" y="1120260"/>
                </a:lnTo>
                <a:lnTo>
                  <a:pt x="96211" y="1046423"/>
                </a:lnTo>
                <a:lnTo>
                  <a:pt x="124836" y="974174"/>
                </a:lnTo>
                <a:lnTo>
                  <a:pt x="156642" y="902719"/>
                </a:lnTo>
                <a:lnTo>
                  <a:pt x="192423" y="834439"/>
                </a:lnTo>
                <a:lnTo>
                  <a:pt x="229794" y="767748"/>
                </a:lnTo>
                <a:lnTo>
                  <a:pt x="271141" y="702644"/>
                </a:lnTo>
                <a:lnTo>
                  <a:pt x="315669" y="640716"/>
                </a:lnTo>
                <a:lnTo>
                  <a:pt x="362582" y="580376"/>
                </a:lnTo>
                <a:lnTo>
                  <a:pt x="413471" y="521624"/>
                </a:lnTo>
                <a:lnTo>
                  <a:pt x="465950" y="466841"/>
                </a:lnTo>
                <a:lnTo>
                  <a:pt x="522404" y="414441"/>
                </a:lnTo>
                <a:lnTo>
                  <a:pt x="579654" y="363628"/>
                </a:lnTo>
                <a:lnTo>
                  <a:pt x="640084" y="316785"/>
                </a:lnTo>
                <a:lnTo>
                  <a:pt x="702105" y="272324"/>
                </a:lnTo>
                <a:lnTo>
                  <a:pt x="767306" y="231039"/>
                </a:lnTo>
                <a:lnTo>
                  <a:pt x="833303" y="192135"/>
                </a:lnTo>
                <a:lnTo>
                  <a:pt x="902479" y="157996"/>
                </a:lnTo>
                <a:lnTo>
                  <a:pt x="973246" y="125444"/>
                </a:lnTo>
                <a:lnTo>
                  <a:pt x="1045604" y="96862"/>
                </a:lnTo>
                <a:lnTo>
                  <a:pt x="1119551" y="72249"/>
                </a:lnTo>
                <a:lnTo>
                  <a:pt x="1195089" y="50019"/>
                </a:lnTo>
                <a:lnTo>
                  <a:pt x="1272217" y="33346"/>
                </a:lnTo>
                <a:lnTo>
                  <a:pt x="1350936" y="18261"/>
                </a:lnTo>
                <a:lnTo>
                  <a:pt x="1431245" y="7940"/>
                </a:lnTo>
                <a:lnTo>
                  <a:pt x="1511553" y="2382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7338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 тезиса = 4 фото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5"/>
          <p:cNvSpPr>
            <a:spLocks noGrp="1"/>
          </p:cNvSpPr>
          <p:nvPr>
            <p:ph type="pic" sz="quarter" idx="10"/>
          </p:nvPr>
        </p:nvSpPr>
        <p:spPr>
          <a:xfrm>
            <a:off x="3041662" y="1260702"/>
            <a:ext cx="1458905" cy="1458680"/>
          </a:xfrm>
          <a:custGeom>
            <a:avLst/>
            <a:gdLst>
              <a:gd name="connsiteX0" fmla="*/ 2917810 w 2917810"/>
              <a:gd name="connsiteY0" fmla="*/ 0 h 2917810"/>
              <a:gd name="connsiteX1" fmla="*/ 2917810 w 2917810"/>
              <a:gd name="connsiteY1" fmla="*/ 2273904 h 2917810"/>
              <a:gd name="connsiteX2" fmla="*/ 2899411 w 2917810"/>
              <a:gd name="connsiteY2" fmla="*/ 2276712 h 2917810"/>
              <a:gd name="connsiteX3" fmla="*/ 2276712 w 2917810"/>
              <a:gd name="connsiteY3" fmla="*/ 2899411 h 2917810"/>
              <a:gd name="connsiteX4" fmla="*/ 2273904 w 2917810"/>
              <a:gd name="connsiteY4" fmla="*/ 2917810 h 2917810"/>
              <a:gd name="connsiteX5" fmla="*/ 0 w 2917810"/>
              <a:gd name="connsiteY5" fmla="*/ 2917810 h 2917810"/>
              <a:gd name="connsiteX6" fmla="*/ 374 w 2917810"/>
              <a:gd name="connsiteY6" fmla="*/ 2902997 h 2917810"/>
              <a:gd name="connsiteX7" fmla="*/ 2902997 w 2917810"/>
              <a:gd name="connsiteY7" fmla="*/ 374 h 2917810"/>
              <a:gd name="connsiteX8" fmla="*/ 2917810 w 2917810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0">
                <a:moveTo>
                  <a:pt x="2917810" y="0"/>
                </a:moveTo>
                <a:lnTo>
                  <a:pt x="2917810" y="2273904"/>
                </a:lnTo>
                <a:lnTo>
                  <a:pt x="2899411" y="2276712"/>
                </a:lnTo>
                <a:cubicBezTo>
                  <a:pt x="2586852" y="2340671"/>
                  <a:pt x="2340671" y="2586852"/>
                  <a:pt x="2276712" y="2899411"/>
                </a:cubicBezTo>
                <a:lnTo>
                  <a:pt x="2273904" y="2917810"/>
                </a:lnTo>
                <a:lnTo>
                  <a:pt x="0" y="2917810"/>
                </a:lnTo>
                <a:lnTo>
                  <a:pt x="374" y="2902997"/>
                </a:lnTo>
                <a:cubicBezTo>
                  <a:pt x="79799" y="1336143"/>
                  <a:pt x="1336143" y="79798"/>
                  <a:pt x="2902997" y="374"/>
                </a:cubicBezTo>
                <a:lnTo>
                  <a:pt x="2917810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4643439" y="1260702"/>
            <a:ext cx="1458905" cy="1458680"/>
          </a:xfrm>
          <a:custGeom>
            <a:avLst/>
            <a:gdLst>
              <a:gd name="connsiteX0" fmla="*/ 0 w 2917811"/>
              <a:gd name="connsiteY0" fmla="*/ 0 h 2917810"/>
              <a:gd name="connsiteX1" fmla="*/ 14813 w 2917811"/>
              <a:gd name="connsiteY1" fmla="*/ 374 h 2917810"/>
              <a:gd name="connsiteX2" fmla="*/ 2917436 w 2917811"/>
              <a:gd name="connsiteY2" fmla="*/ 2902997 h 2917810"/>
              <a:gd name="connsiteX3" fmla="*/ 2917811 w 2917811"/>
              <a:gd name="connsiteY3" fmla="*/ 2917810 h 2917810"/>
              <a:gd name="connsiteX4" fmla="*/ 643906 w 2917811"/>
              <a:gd name="connsiteY4" fmla="*/ 2917810 h 2917810"/>
              <a:gd name="connsiteX5" fmla="*/ 641098 w 2917811"/>
              <a:gd name="connsiteY5" fmla="*/ 2899411 h 2917810"/>
              <a:gd name="connsiteX6" fmla="*/ 18399 w 2917811"/>
              <a:gd name="connsiteY6" fmla="*/ 2276712 h 2917810"/>
              <a:gd name="connsiteX7" fmla="*/ 0 w 2917811"/>
              <a:gd name="connsiteY7" fmla="*/ 2273904 h 2917810"/>
              <a:gd name="connsiteX8" fmla="*/ 0 w 2917811"/>
              <a:gd name="connsiteY8" fmla="*/ 0 h 2917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0">
                <a:moveTo>
                  <a:pt x="0" y="0"/>
                </a:moveTo>
                <a:lnTo>
                  <a:pt x="14813" y="374"/>
                </a:lnTo>
                <a:cubicBezTo>
                  <a:pt x="1581668" y="79798"/>
                  <a:pt x="2838012" y="1336143"/>
                  <a:pt x="2917436" y="2902997"/>
                </a:cubicBezTo>
                <a:lnTo>
                  <a:pt x="2917811" y="2917810"/>
                </a:lnTo>
                <a:lnTo>
                  <a:pt x="643906" y="2917810"/>
                </a:lnTo>
                <a:lnTo>
                  <a:pt x="641098" y="2899411"/>
                </a:lnTo>
                <a:cubicBezTo>
                  <a:pt x="577139" y="2586852"/>
                  <a:pt x="330958" y="2340671"/>
                  <a:pt x="18399" y="2276712"/>
                </a:cubicBezTo>
                <a:lnTo>
                  <a:pt x="0" y="2273904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Рисунок 10"/>
          <p:cNvSpPr>
            <a:spLocks noGrp="1"/>
          </p:cNvSpPr>
          <p:nvPr>
            <p:ph type="pic" sz="quarter" idx="12"/>
          </p:nvPr>
        </p:nvSpPr>
        <p:spPr>
          <a:xfrm>
            <a:off x="3041662" y="2862236"/>
            <a:ext cx="1458905" cy="1458680"/>
          </a:xfrm>
          <a:custGeom>
            <a:avLst/>
            <a:gdLst>
              <a:gd name="connsiteX0" fmla="*/ 0 w 2917810"/>
              <a:gd name="connsiteY0" fmla="*/ 0 h 2917811"/>
              <a:gd name="connsiteX1" fmla="*/ 2273904 w 2917810"/>
              <a:gd name="connsiteY1" fmla="*/ 0 h 2917811"/>
              <a:gd name="connsiteX2" fmla="*/ 2276712 w 2917810"/>
              <a:gd name="connsiteY2" fmla="*/ 18399 h 2917811"/>
              <a:gd name="connsiteX3" fmla="*/ 2899411 w 2917810"/>
              <a:gd name="connsiteY3" fmla="*/ 641098 h 2917811"/>
              <a:gd name="connsiteX4" fmla="*/ 2917810 w 2917810"/>
              <a:gd name="connsiteY4" fmla="*/ 643906 h 2917811"/>
              <a:gd name="connsiteX5" fmla="*/ 2917810 w 2917810"/>
              <a:gd name="connsiteY5" fmla="*/ 2917811 h 2917811"/>
              <a:gd name="connsiteX6" fmla="*/ 2902997 w 2917810"/>
              <a:gd name="connsiteY6" fmla="*/ 2917436 h 2917811"/>
              <a:gd name="connsiteX7" fmla="*/ 374 w 2917810"/>
              <a:gd name="connsiteY7" fmla="*/ 14813 h 2917811"/>
              <a:gd name="connsiteX8" fmla="*/ 0 w 2917810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0" h="2917811">
                <a:moveTo>
                  <a:pt x="0" y="0"/>
                </a:moveTo>
                <a:lnTo>
                  <a:pt x="2273904" y="0"/>
                </a:lnTo>
                <a:lnTo>
                  <a:pt x="2276712" y="18399"/>
                </a:lnTo>
                <a:cubicBezTo>
                  <a:pt x="2340671" y="330958"/>
                  <a:pt x="2586852" y="577140"/>
                  <a:pt x="2899411" y="641098"/>
                </a:cubicBezTo>
                <a:lnTo>
                  <a:pt x="2917810" y="643906"/>
                </a:lnTo>
                <a:lnTo>
                  <a:pt x="2917810" y="2917811"/>
                </a:lnTo>
                <a:lnTo>
                  <a:pt x="2902997" y="2917436"/>
                </a:lnTo>
                <a:cubicBezTo>
                  <a:pt x="1336143" y="2838012"/>
                  <a:pt x="79799" y="1581668"/>
                  <a:pt x="374" y="14813"/>
                </a:cubicBez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Рисунок 11"/>
          <p:cNvSpPr>
            <a:spLocks noGrp="1"/>
          </p:cNvSpPr>
          <p:nvPr>
            <p:ph type="pic" sz="quarter" idx="13"/>
          </p:nvPr>
        </p:nvSpPr>
        <p:spPr>
          <a:xfrm>
            <a:off x="4643439" y="2862236"/>
            <a:ext cx="1458905" cy="1458680"/>
          </a:xfrm>
          <a:custGeom>
            <a:avLst/>
            <a:gdLst>
              <a:gd name="connsiteX0" fmla="*/ 643906 w 2917811"/>
              <a:gd name="connsiteY0" fmla="*/ 0 h 2917811"/>
              <a:gd name="connsiteX1" fmla="*/ 2917811 w 2917811"/>
              <a:gd name="connsiteY1" fmla="*/ 0 h 2917811"/>
              <a:gd name="connsiteX2" fmla="*/ 2917436 w 2917811"/>
              <a:gd name="connsiteY2" fmla="*/ 14813 h 2917811"/>
              <a:gd name="connsiteX3" fmla="*/ 14813 w 2917811"/>
              <a:gd name="connsiteY3" fmla="*/ 2917436 h 2917811"/>
              <a:gd name="connsiteX4" fmla="*/ 0 w 2917811"/>
              <a:gd name="connsiteY4" fmla="*/ 2917811 h 2917811"/>
              <a:gd name="connsiteX5" fmla="*/ 0 w 2917811"/>
              <a:gd name="connsiteY5" fmla="*/ 643906 h 2917811"/>
              <a:gd name="connsiteX6" fmla="*/ 18399 w 2917811"/>
              <a:gd name="connsiteY6" fmla="*/ 641098 h 2917811"/>
              <a:gd name="connsiteX7" fmla="*/ 641098 w 2917811"/>
              <a:gd name="connsiteY7" fmla="*/ 18399 h 2917811"/>
              <a:gd name="connsiteX8" fmla="*/ 643906 w 2917811"/>
              <a:gd name="connsiteY8" fmla="*/ 0 h 291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7811" h="2917811">
                <a:moveTo>
                  <a:pt x="643906" y="0"/>
                </a:moveTo>
                <a:lnTo>
                  <a:pt x="2917811" y="0"/>
                </a:lnTo>
                <a:lnTo>
                  <a:pt x="2917436" y="14813"/>
                </a:lnTo>
                <a:cubicBezTo>
                  <a:pt x="2838012" y="1581668"/>
                  <a:pt x="1581668" y="2838012"/>
                  <a:pt x="14813" y="2917436"/>
                </a:cubicBezTo>
                <a:lnTo>
                  <a:pt x="0" y="2917811"/>
                </a:lnTo>
                <a:lnTo>
                  <a:pt x="0" y="643906"/>
                </a:lnTo>
                <a:lnTo>
                  <a:pt x="18399" y="641098"/>
                </a:lnTo>
                <a:cubicBezTo>
                  <a:pt x="330958" y="577140"/>
                  <a:pt x="577139" y="330958"/>
                  <a:pt x="641098" y="18399"/>
                </a:cubicBezTo>
                <a:lnTo>
                  <a:pt x="643906" y="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20670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аймлайн с фотографи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666191"/>
            <a:ext cx="3905250" cy="415597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68171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Ноутбу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3185561" y="1707735"/>
            <a:ext cx="2712798" cy="1474322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86384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Ноутбук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85323" y="1627935"/>
            <a:ext cx="3856471" cy="2095873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45141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траница сай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32212" y="1216638"/>
            <a:ext cx="3957638" cy="2957056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20869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март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479442" y="1249198"/>
            <a:ext cx="2902353" cy="4779053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748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на весь слайд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r>
              <a:rPr lang="ru-RU" dirty="0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9275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мартфон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804849" y="1863043"/>
            <a:ext cx="1536298" cy="252968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592147" y="1863043"/>
            <a:ext cx="1536298" cy="252968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268140" y="1863043"/>
            <a:ext cx="1536298" cy="252968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2031620" y="1863043"/>
            <a:ext cx="1536298" cy="252968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55627" y="1863043"/>
            <a:ext cx="1536298" cy="252968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4694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монитор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543294" y="1723030"/>
            <a:ext cx="2381009" cy="132450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353294" y="1723030"/>
            <a:ext cx="2381009" cy="1324508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9883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ото на весь слайд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rgbClr val="FFFFFF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0362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Шаблон обычной страницы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5967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лист - зеленый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30F7ED2F-CBC8-4C80-BC18-8EC0EDF449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1209" y="2838827"/>
            <a:ext cx="8772212" cy="740550"/>
          </a:xfrm>
          <a:prstGeom prst="rect">
            <a:avLst/>
          </a:prstGeom>
          <a:noFill/>
        </p:spPr>
        <p:txBody>
          <a:bodyPr anchor="t" anchorCtr="0"/>
          <a:lstStyle>
            <a:lvl1pPr algn="l">
              <a:defRPr sz="3299" b="0" cap="all" spc="50" baseline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раздела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09836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Одна фотография крупно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" y="664624"/>
            <a:ext cx="4371474" cy="4273665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9179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 фото на весь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665066"/>
            <a:ext cx="2286000" cy="415702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286000" y="665066"/>
            <a:ext cx="2286000" cy="415702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72000" y="665066"/>
            <a:ext cx="2286000" cy="415702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858000" y="665066"/>
            <a:ext cx="2286000" cy="4157021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2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239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ллаж из 1 фото справа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  <p:sp>
        <p:nvSpPr>
          <p:cNvPr id="12" name="AutoShape 3"/>
          <p:cNvSpPr>
            <a:spLocks noChangeAspect="1" noChangeArrowheads="1" noTextEdit="1"/>
          </p:cNvSpPr>
          <p:nvPr userDrawn="1"/>
        </p:nvSpPr>
        <p:spPr bwMode="auto">
          <a:xfrm>
            <a:off x="4959801" y="1345912"/>
            <a:ext cx="4184201" cy="776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12" tIns="22856" rIns="45712" bIns="22856" numCol="1" anchor="t" anchorCtr="0" compatLnSpc="1">
            <a:prstTxWarp prst="textNoShape">
              <a:avLst/>
            </a:prstTxWarp>
          </a:bodyPr>
          <a:lstStyle/>
          <a:p>
            <a:endParaRPr lang="ru-RU" sz="450"/>
          </a:p>
        </p:txBody>
      </p:sp>
      <p:sp>
        <p:nvSpPr>
          <p:cNvPr id="45" name="Рисунок 44"/>
          <p:cNvSpPr>
            <a:spLocks noGrp="1"/>
          </p:cNvSpPr>
          <p:nvPr>
            <p:ph type="pic" sz="quarter" idx="15"/>
          </p:nvPr>
        </p:nvSpPr>
        <p:spPr>
          <a:xfrm>
            <a:off x="4133539" y="653952"/>
            <a:ext cx="5018401" cy="4292844"/>
          </a:xfrm>
          <a:custGeom>
            <a:avLst/>
            <a:gdLst>
              <a:gd name="connsiteX0" fmla="*/ 4581466 w 10036801"/>
              <a:gd name="connsiteY0" fmla="*/ 325465 h 8587014"/>
              <a:gd name="connsiteX1" fmla="*/ 4583738 w 10036801"/>
              <a:gd name="connsiteY1" fmla="*/ 3509894 h 8587014"/>
              <a:gd name="connsiteX2" fmla="*/ 740114 w 10036801"/>
              <a:gd name="connsiteY2" fmla="*/ 7200152 h 8587014"/>
              <a:gd name="connsiteX3" fmla="*/ 712274 w 10036801"/>
              <a:gd name="connsiteY3" fmla="*/ 4064707 h 8587014"/>
              <a:gd name="connsiteX4" fmla="*/ 7167563 w 10036801"/>
              <a:gd name="connsiteY4" fmla="*/ 291742 h 8587014"/>
              <a:gd name="connsiteX5" fmla="*/ 7200220 w 10036801"/>
              <a:gd name="connsiteY5" fmla="*/ 6168441 h 8587014"/>
              <a:gd name="connsiteX6" fmla="*/ 4730468 w 10036801"/>
              <a:gd name="connsiteY6" fmla="*/ 8570686 h 8587014"/>
              <a:gd name="connsiteX7" fmla="*/ 27840 w 10036801"/>
              <a:gd name="connsiteY7" fmla="*/ 8587014 h 8587014"/>
              <a:gd name="connsiteX8" fmla="*/ 0 w 10036801"/>
              <a:gd name="connsiteY8" fmla="*/ 7198727 h 8587014"/>
              <a:gd name="connsiteX9" fmla="*/ 550354 w 10036801"/>
              <a:gd name="connsiteY9" fmla="*/ 6643914 h 8587014"/>
              <a:gd name="connsiteX10" fmla="*/ 550354 w 10036801"/>
              <a:gd name="connsiteY10" fmla="*/ 7623629 h 8587014"/>
              <a:gd name="connsiteX11" fmla="*/ 4763125 w 10036801"/>
              <a:gd name="connsiteY11" fmla="*/ 3541486 h 8587014"/>
              <a:gd name="connsiteX12" fmla="*/ 4763125 w 10036801"/>
              <a:gd name="connsiteY12" fmla="*/ 2610757 h 8587014"/>
              <a:gd name="connsiteX13" fmla="*/ 10036801 w 10036801"/>
              <a:gd name="connsiteY13" fmla="*/ 0 h 8587014"/>
              <a:gd name="connsiteX14" fmla="*/ 10036801 w 10036801"/>
              <a:gd name="connsiteY14" fmla="*/ 7819799 h 8587014"/>
              <a:gd name="connsiteX15" fmla="*/ 9253483 w 10036801"/>
              <a:gd name="connsiteY15" fmla="*/ 8570685 h 8587014"/>
              <a:gd name="connsiteX16" fmla="*/ 4991726 w 10036801"/>
              <a:gd name="connsiteY16" fmla="*/ 8570684 h 8587014"/>
              <a:gd name="connsiteX17" fmla="*/ 7424683 w 10036801"/>
              <a:gd name="connsiteY17" fmla="*/ 6219371 h 8587014"/>
              <a:gd name="connsiteX18" fmla="*/ 7392024 w 10036801"/>
              <a:gd name="connsiteY18" fmla="*/ 2578100 h 8587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036801" h="8587014">
                <a:moveTo>
                  <a:pt x="4581466" y="325465"/>
                </a:moveTo>
                <a:cubicBezTo>
                  <a:pt x="4582223" y="1386942"/>
                  <a:pt x="4582981" y="2448418"/>
                  <a:pt x="4583738" y="3509894"/>
                </a:cubicBezTo>
                <a:lnTo>
                  <a:pt x="740114" y="7200152"/>
                </a:lnTo>
                <a:cubicBezTo>
                  <a:pt x="737392" y="6220702"/>
                  <a:pt x="757848" y="4146410"/>
                  <a:pt x="712274" y="4064707"/>
                </a:cubicBezTo>
                <a:close/>
                <a:moveTo>
                  <a:pt x="7167563" y="291742"/>
                </a:moveTo>
                <a:lnTo>
                  <a:pt x="7200220" y="6168441"/>
                </a:lnTo>
                <a:lnTo>
                  <a:pt x="4730468" y="8570686"/>
                </a:lnTo>
                <a:lnTo>
                  <a:pt x="27840" y="8587014"/>
                </a:lnTo>
                <a:cubicBezTo>
                  <a:pt x="25118" y="7607564"/>
                  <a:pt x="45574" y="7280430"/>
                  <a:pt x="0" y="7198727"/>
                </a:cubicBezTo>
                <a:lnTo>
                  <a:pt x="550354" y="6643914"/>
                </a:lnTo>
                <a:lnTo>
                  <a:pt x="550354" y="7623629"/>
                </a:lnTo>
                <a:lnTo>
                  <a:pt x="4763125" y="3541486"/>
                </a:lnTo>
                <a:lnTo>
                  <a:pt x="4763125" y="2610757"/>
                </a:lnTo>
                <a:close/>
                <a:moveTo>
                  <a:pt x="10036801" y="0"/>
                </a:moveTo>
                <a:lnTo>
                  <a:pt x="10036801" y="7819799"/>
                </a:lnTo>
                <a:lnTo>
                  <a:pt x="9253483" y="8570685"/>
                </a:lnTo>
                <a:lnTo>
                  <a:pt x="4991726" y="8570684"/>
                </a:lnTo>
                <a:lnTo>
                  <a:pt x="7424683" y="6219371"/>
                </a:lnTo>
                <a:lnTo>
                  <a:pt x="7392024" y="2578100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4" name="Нижний колонтитул 6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65" name="Номер слайда 6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7846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ллаж из 2 фото слева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Рисунок 26"/>
          <p:cNvSpPr>
            <a:spLocks noGrp="1"/>
          </p:cNvSpPr>
          <p:nvPr>
            <p:ph type="pic" sz="quarter" idx="18"/>
          </p:nvPr>
        </p:nvSpPr>
        <p:spPr>
          <a:xfrm>
            <a:off x="-427" y="657953"/>
            <a:ext cx="4517526" cy="4283476"/>
          </a:xfrm>
          <a:custGeom>
            <a:avLst/>
            <a:gdLst>
              <a:gd name="connsiteX0" fmla="*/ 6205928 w 9050072"/>
              <a:gd name="connsiteY0" fmla="*/ 2919626 h 8659518"/>
              <a:gd name="connsiteX1" fmla="*/ 6201940 w 9050072"/>
              <a:gd name="connsiteY1" fmla="*/ 6469228 h 8659518"/>
              <a:gd name="connsiteX2" fmla="*/ 3987384 w 9050072"/>
              <a:gd name="connsiteY2" fmla="*/ 8589364 h 8659518"/>
              <a:gd name="connsiteX3" fmla="*/ 1813810 w 9050072"/>
              <a:gd name="connsiteY3" fmla="*/ 8574374 h 8659518"/>
              <a:gd name="connsiteX4" fmla="*/ 1824454 w 9050072"/>
              <a:gd name="connsiteY4" fmla="*/ 7090539 h 8659518"/>
              <a:gd name="connsiteX5" fmla="*/ 4426444 w 9050072"/>
              <a:gd name="connsiteY5" fmla="*/ 778098 h 8659518"/>
              <a:gd name="connsiteX6" fmla="*/ 4422456 w 9050072"/>
              <a:gd name="connsiteY6" fmla="*/ 4417640 h 8659518"/>
              <a:gd name="connsiteX7" fmla="*/ 0 w 9050072"/>
              <a:gd name="connsiteY7" fmla="*/ 8659518 h 8659518"/>
              <a:gd name="connsiteX8" fmla="*/ 0 w 9050072"/>
              <a:gd name="connsiteY8" fmla="*/ 5068932 h 8659518"/>
              <a:gd name="connsiteX9" fmla="*/ 5021704 w 9050072"/>
              <a:gd name="connsiteY9" fmla="*/ 2 h 8659518"/>
              <a:gd name="connsiteX10" fmla="*/ 17312 w 9050072"/>
              <a:gd name="connsiteY10" fmla="*/ 4866282 h 8659518"/>
              <a:gd name="connsiteX11" fmla="*/ 2321 w 9050072"/>
              <a:gd name="connsiteY11" fmla="*/ 20604 h 8659518"/>
              <a:gd name="connsiteX12" fmla="*/ 5246558 w 9050072"/>
              <a:gd name="connsiteY12" fmla="*/ 0 h 8659518"/>
              <a:gd name="connsiteX13" fmla="*/ 9050072 w 9050072"/>
              <a:gd name="connsiteY13" fmla="*/ 12291 h 8659518"/>
              <a:gd name="connsiteX14" fmla="*/ 4597635 w 9050072"/>
              <a:gd name="connsiteY14" fmla="*/ 4284148 h 8659518"/>
              <a:gd name="connsiteX15" fmla="*/ 4597635 w 9050072"/>
              <a:gd name="connsiteY15" fmla="*/ 633602 h 8659518"/>
              <a:gd name="connsiteX0" fmla="*/ 6205928 w 9050072"/>
              <a:gd name="connsiteY0" fmla="*/ 2919626 h 8614547"/>
              <a:gd name="connsiteX1" fmla="*/ 6201940 w 9050072"/>
              <a:gd name="connsiteY1" fmla="*/ 6469228 h 8614547"/>
              <a:gd name="connsiteX2" fmla="*/ 3987384 w 9050072"/>
              <a:gd name="connsiteY2" fmla="*/ 8589364 h 8614547"/>
              <a:gd name="connsiteX3" fmla="*/ 1813810 w 9050072"/>
              <a:gd name="connsiteY3" fmla="*/ 8574374 h 8614547"/>
              <a:gd name="connsiteX4" fmla="*/ 1824454 w 9050072"/>
              <a:gd name="connsiteY4" fmla="*/ 7090539 h 8614547"/>
              <a:gd name="connsiteX5" fmla="*/ 6205928 w 9050072"/>
              <a:gd name="connsiteY5" fmla="*/ 2919626 h 8614547"/>
              <a:gd name="connsiteX6" fmla="*/ 4426444 w 9050072"/>
              <a:gd name="connsiteY6" fmla="*/ 778098 h 8614547"/>
              <a:gd name="connsiteX7" fmla="*/ 4422456 w 9050072"/>
              <a:gd name="connsiteY7" fmla="*/ 4417640 h 8614547"/>
              <a:gd name="connsiteX8" fmla="*/ 0 w 9050072"/>
              <a:gd name="connsiteY8" fmla="*/ 8614547 h 8614547"/>
              <a:gd name="connsiteX9" fmla="*/ 0 w 9050072"/>
              <a:gd name="connsiteY9" fmla="*/ 5068932 h 8614547"/>
              <a:gd name="connsiteX10" fmla="*/ 4426444 w 9050072"/>
              <a:gd name="connsiteY10" fmla="*/ 778098 h 8614547"/>
              <a:gd name="connsiteX11" fmla="*/ 5021704 w 9050072"/>
              <a:gd name="connsiteY11" fmla="*/ 2 h 8614547"/>
              <a:gd name="connsiteX12" fmla="*/ 17312 w 9050072"/>
              <a:gd name="connsiteY12" fmla="*/ 4866282 h 8614547"/>
              <a:gd name="connsiteX13" fmla="*/ 2321 w 9050072"/>
              <a:gd name="connsiteY13" fmla="*/ 20604 h 8614547"/>
              <a:gd name="connsiteX14" fmla="*/ 5021704 w 9050072"/>
              <a:gd name="connsiteY14" fmla="*/ 2 h 8614547"/>
              <a:gd name="connsiteX15" fmla="*/ 5246558 w 9050072"/>
              <a:gd name="connsiteY15" fmla="*/ 0 h 8614547"/>
              <a:gd name="connsiteX16" fmla="*/ 9050072 w 9050072"/>
              <a:gd name="connsiteY16" fmla="*/ 12291 h 8614547"/>
              <a:gd name="connsiteX17" fmla="*/ 4597635 w 9050072"/>
              <a:gd name="connsiteY17" fmla="*/ 4284148 h 8614547"/>
              <a:gd name="connsiteX18" fmla="*/ 4597635 w 9050072"/>
              <a:gd name="connsiteY18" fmla="*/ 633602 h 8614547"/>
              <a:gd name="connsiteX19" fmla="*/ 5246558 w 9050072"/>
              <a:gd name="connsiteY19" fmla="*/ 0 h 8614547"/>
              <a:gd name="connsiteX0" fmla="*/ 6205928 w 9050072"/>
              <a:gd name="connsiteY0" fmla="*/ 2919626 h 8614547"/>
              <a:gd name="connsiteX1" fmla="*/ 6201940 w 9050072"/>
              <a:gd name="connsiteY1" fmla="*/ 6469228 h 8614547"/>
              <a:gd name="connsiteX2" fmla="*/ 3987384 w 9050072"/>
              <a:gd name="connsiteY2" fmla="*/ 8589364 h 8614547"/>
              <a:gd name="connsiteX3" fmla="*/ 1820249 w 9050072"/>
              <a:gd name="connsiteY3" fmla="*/ 8593693 h 8614547"/>
              <a:gd name="connsiteX4" fmla="*/ 1824454 w 9050072"/>
              <a:gd name="connsiteY4" fmla="*/ 7090539 h 8614547"/>
              <a:gd name="connsiteX5" fmla="*/ 6205928 w 9050072"/>
              <a:gd name="connsiteY5" fmla="*/ 2919626 h 8614547"/>
              <a:gd name="connsiteX6" fmla="*/ 4426444 w 9050072"/>
              <a:gd name="connsiteY6" fmla="*/ 778098 h 8614547"/>
              <a:gd name="connsiteX7" fmla="*/ 4422456 w 9050072"/>
              <a:gd name="connsiteY7" fmla="*/ 4417640 h 8614547"/>
              <a:gd name="connsiteX8" fmla="*/ 0 w 9050072"/>
              <a:gd name="connsiteY8" fmla="*/ 8614547 h 8614547"/>
              <a:gd name="connsiteX9" fmla="*/ 0 w 9050072"/>
              <a:gd name="connsiteY9" fmla="*/ 5068932 h 8614547"/>
              <a:gd name="connsiteX10" fmla="*/ 4426444 w 9050072"/>
              <a:gd name="connsiteY10" fmla="*/ 778098 h 8614547"/>
              <a:gd name="connsiteX11" fmla="*/ 5021704 w 9050072"/>
              <a:gd name="connsiteY11" fmla="*/ 2 h 8614547"/>
              <a:gd name="connsiteX12" fmla="*/ 17312 w 9050072"/>
              <a:gd name="connsiteY12" fmla="*/ 4866282 h 8614547"/>
              <a:gd name="connsiteX13" fmla="*/ 2321 w 9050072"/>
              <a:gd name="connsiteY13" fmla="*/ 20604 h 8614547"/>
              <a:gd name="connsiteX14" fmla="*/ 5021704 w 9050072"/>
              <a:gd name="connsiteY14" fmla="*/ 2 h 8614547"/>
              <a:gd name="connsiteX15" fmla="*/ 5246558 w 9050072"/>
              <a:gd name="connsiteY15" fmla="*/ 0 h 8614547"/>
              <a:gd name="connsiteX16" fmla="*/ 9050072 w 9050072"/>
              <a:gd name="connsiteY16" fmla="*/ 12291 h 8614547"/>
              <a:gd name="connsiteX17" fmla="*/ 4597635 w 9050072"/>
              <a:gd name="connsiteY17" fmla="*/ 4284148 h 8614547"/>
              <a:gd name="connsiteX18" fmla="*/ 4597635 w 9050072"/>
              <a:gd name="connsiteY18" fmla="*/ 633602 h 8614547"/>
              <a:gd name="connsiteX19" fmla="*/ 5246558 w 9050072"/>
              <a:gd name="connsiteY19" fmla="*/ 0 h 8614547"/>
              <a:gd name="connsiteX0" fmla="*/ 6205928 w 9050072"/>
              <a:gd name="connsiteY0" fmla="*/ 2919626 h 8595229"/>
              <a:gd name="connsiteX1" fmla="*/ 6201940 w 9050072"/>
              <a:gd name="connsiteY1" fmla="*/ 6469228 h 8595229"/>
              <a:gd name="connsiteX2" fmla="*/ 3987384 w 9050072"/>
              <a:gd name="connsiteY2" fmla="*/ 8589364 h 8595229"/>
              <a:gd name="connsiteX3" fmla="*/ 1820249 w 9050072"/>
              <a:gd name="connsiteY3" fmla="*/ 8593693 h 8595229"/>
              <a:gd name="connsiteX4" fmla="*/ 1824454 w 9050072"/>
              <a:gd name="connsiteY4" fmla="*/ 7090539 h 8595229"/>
              <a:gd name="connsiteX5" fmla="*/ 6205928 w 9050072"/>
              <a:gd name="connsiteY5" fmla="*/ 2919626 h 8595229"/>
              <a:gd name="connsiteX6" fmla="*/ 4426444 w 9050072"/>
              <a:gd name="connsiteY6" fmla="*/ 778098 h 8595229"/>
              <a:gd name="connsiteX7" fmla="*/ 4422456 w 9050072"/>
              <a:gd name="connsiteY7" fmla="*/ 4417640 h 8595229"/>
              <a:gd name="connsiteX8" fmla="*/ 0 w 9050072"/>
              <a:gd name="connsiteY8" fmla="*/ 8595229 h 8595229"/>
              <a:gd name="connsiteX9" fmla="*/ 0 w 9050072"/>
              <a:gd name="connsiteY9" fmla="*/ 5068932 h 8595229"/>
              <a:gd name="connsiteX10" fmla="*/ 4426444 w 9050072"/>
              <a:gd name="connsiteY10" fmla="*/ 778098 h 8595229"/>
              <a:gd name="connsiteX11" fmla="*/ 5021704 w 9050072"/>
              <a:gd name="connsiteY11" fmla="*/ 2 h 8595229"/>
              <a:gd name="connsiteX12" fmla="*/ 17312 w 9050072"/>
              <a:gd name="connsiteY12" fmla="*/ 4866282 h 8595229"/>
              <a:gd name="connsiteX13" fmla="*/ 2321 w 9050072"/>
              <a:gd name="connsiteY13" fmla="*/ 20604 h 8595229"/>
              <a:gd name="connsiteX14" fmla="*/ 5021704 w 9050072"/>
              <a:gd name="connsiteY14" fmla="*/ 2 h 8595229"/>
              <a:gd name="connsiteX15" fmla="*/ 5246558 w 9050072"/>
              <a:gd name="connsiteY15" fmla="*/ 0 h 8595229"/>
              <a:gd name="connsiteX16" fmla="*/ 9050072 w 9050072"/>
              <a:gd name="connsiteY16" fmla="*/ 12291 h 8595229"/>
              <a:gd name="connsiteX17" fmla="*/ 4597635 w 9050072"/>
              <a:gd name="connsiteY17" fmla="*/ 4284148 h 8595229"/>
              <a:gd name="connsiteX18" fmla="*/ 4597635 w 9050072"/>
              <a:gd name="connsiteY18" fmla="*/ 633602 h 8595229"/>
              <a:gd name="connsiteX19" fmla="*/ 5246558 w 9050072"/>
              <a:gd name="connsiteY19" fmla="*/ 0 h 8595229"/>
              <a:gd name="connsiteX0" fmla="*/ 6205928 w 9050072"/>
              <a:gd name="connsiteY0" fmla="*/ 2919626 h 8595229"/>
              <a:gd name="connsiteX1" fmla="*/ 6201940 w 9050072"/>
              <a:gd name="connsiteY1" fmla="*/ 6469228 h 8595229"/>
              <a:gd name="connsiteX2" fmla="*/ 3987384 w 9050072"/>
              <a:gd name="connsiteY2" fmla="*/ 8589364 h 8595229"/>
              <a:gd name="connsiteX3" fmla="*/ 1820249 w 9050072"/>
              <a:gd name="connsiteY3" fmla="*/ 8593693 h 8595229"/>
              <a:gd name="connsiteX4" fmla="*/ 1824454 w 9050072"/>
              <a:gd name="connsiteY4" fmla="*/ 7064781 h 8595229"/>
              <a:gd name="connsiteX5" fmla="*/ 6205928 w 9050072"/>
              <a:gd name="connsiteY5" fmla="*/ 2919626 h 8595229"/>
              <a:gd name="connsiteX6" fmla="*/ 4426444 w 9050072"/>
              <a:gd name="connsiteY6" fmla="*/ 778098 h 8595229"/>
              <a:gd name="connsiteX7" fmla="*/ 4422456 w 9050072"/>
              <a:gd name="connsiteY7" fmla="*/ 4417640 h 8595229"/>
              <a:gd name="connsiteX8" fmla="*/ 0 w 9050072"/>
              <a:gd name="connsiteY8" fmla="*/ 8595229 h 8595229"/>
              <a:gd name="connsiteX9" fmla="*/ 0 w 9050072"/>
              <a:gd name="connsiteY9" fmla="*/ 5068932 h 8595229"/>
              <a:gd name="connsiteX10" fmla="*/ 4426444 w 9050072"/>
              <a:gd name="connsiteY10" fmla="*/ 778098 h 8595229"/>
              <a:gd name="connsiteX11" fmla="*/ 5021704 w 9050072"/>
              <a:gd name="connsiteY11" fmla="*/ 2 h 8595229"/>
              <a:gd name="connsiteX12" fmla="*/ 17312 w 9050072"/>
              <a:gd name="connsiteY12" fmla="*/ 4866282 h 8595229"/>
              <a:gd name="connsiteX13" fmla="*/ 2321 w 9050072"/>
              <a:gd name="connsiteY13" fmla="*/ 20604 h 8595229"/>
              <a:gd name="connsiteX14" fmla="*/ 5021704 w 9050072"/>
              <a:gd name="connsiteY14" fmla="*/ 2 h 8595229"/>
              <a:gd name="connsiteX15" fmla="*/ 5246558 w 9050072"/>
              <a:gd name="connsiteY15" fmla="*/ 0 h 8595229"/>
              <a:gd name="connsiteX16" fmla="*/ 9050072 w 9050072"/>
              <a:gd name="connsiteY16" fmla="*/ 12291 h 8595229"/>
              <a:gd name="connsiteX17" fmla="*/ 4597635 w 9050072"/>
              <a:gd name="connsiteY17" fmla="*/ 4284148 h 8595229"/>
              <a:gd name="connsiteX18" fmla="*/ 4597635 w 9050072"/>
              <a:gd name="connsiteY18" fmla="*/ 633602 h 8595229"/>
              <a:gd name="connsiteX19" fmla="*/ 5246558 w 9050072"/>
              <a:gd name="connsiteY19" fmla="*/ 0 h 8595229"/>
              <a:gd name="connsiteX0" fmla="*/ 6205928 w 9050072"/>
              <a:gd name="connsiteY0" fmla="*/ 2919626 h 8595229"/>
              <a:gd name="connsiteX1" fmla="*/ 6201940 w 9050072"/>
              <a:gd name="connsiteY1" fmla="*/ 6469228 h 8595229"/>
              <a:gd name="connsiteX2" fmla="*/ 3987384 w 9050072"/>
              <a:gd name="connsiteY2" fmla="*/ 8589364 h 8595229"/>
              <a:gd name="connsiteX3" fmla="*/ 1820249 w 9050072"/>
              <a:gd name="connsiteY3" fmla="*/ 8593693 h 8595229"/>
              <a:gd name="connsiteX4" fmla="*/ 1824454 w 9050072"/>
              <a:gd name="connsiteY4" fmla="*/ 7064781 h 8595229"/>
              <a:gd name="connsiteX5" fmla="*/ 6205928 w 9050072"/>
              <a:gd name="connsiteY5" fmla="*/ 2919626 h 8595229"/>
              <a:gd name="connsiteX6" fmla="*/ 4426444 w 9050072"/>
              <a:gd name="connsiteY6" fmla="*/ 778098 h 8595229"/>
              <a:gd name="connsiteX7" fmla="*/ 4422456 w 9050072"/>
              <a:gd name="connsiteY7" fmla="*/ 4417640 h 8595229"/>
              <a:gd name="connsiteX8" fmla="*/ 0 w 9050072"/>
              <a:gd name="connsiteY8" fmla="*/ 8595229 h 8595229"/>
              <a:gd name="connsiteX9" fmla="*/ 0 w 9050072"/>
              <a:gd name="connsiteY9" fmla="*/ 5068932 h 8595229"/>
              <a:gd name="connsiteX10" fmla="*/ 4426444 w 9050072"/>
              <a:gd name="connsiteY10" fmla="*/ 778098 h 8595229"/>
              <a:gd name="connsiteX11" fmla="*/ 5031229 w 9050072"/>
              <a:gd name="connsiteY11" fmla="*/ 25402 h 8595229"/>
              <a:gd name="connsiteX12" fmla="*/ 17312 w 9050072"/>
              <a:gd name="connsiteY12" fmla="*/ 4866282 h 8595229"/>
              <a:gd name="connsiteX13" fmla="*/ 2321 w 9050072"/>
              <a:gd name="connsiteY13" fmla="*/ 20604 h 8595229"/>
              <a:gd name="connsiteX14" fmla="*/ 5031229 w 9050072"/>
              <a:gd name="connsiteY14" fmla="*/ 25402 h 8595229"/>
              <a:gd name="connsiteX15" fmla="*/ 5246558 w 9050072"/>
              <a:gd name="connsiteY15" fmla="*/ 0 h 8595229"/>
              <a:gd name="connsiteX16" fmla="*/ 9050072 w 9050072"/>
              <a:gd name="connsiteY16" fmla="*/ 12291 h 8595229"/>
              <a:gd name="connsiteX17" fmla="*/ 4597635 w 9050072"/>
              <a:gd name="connsiteY17" fmla="*/ 4284148 h 8595229"/>
              <a:gd name="connsiteX18" fmla="*/ 4597635 w 9050072"/>
              <a:gd name="connsiteY18" fmla="*/ 633602 h 8595229"/>
              <a:gd name="connsiteX19" fmla="*/ 5246558 w 9050072"/>
              <a:gd name="connsiteY19" fmla="*/ 0 h 8595229"/>
              <a:gd name="connsiteX0" fmla="*/ 6205928 w 9050072"/>
              <a:gd name="connsiteY0" fmla="*/ 2919626 h 8595229"/>
              <a:gd name="connsiteX1" fmla="*/ 6201940 w 9050072"/>
              <a:gd name="connsiteY1" fmla="*/ 6469228 h 8595229"/>
              <a:gd name="connsiteX2" fmla="*/ 3987384 w 9050072"/>
              <a:gd name="connsiteY2" fmla="*/ 8589364 h 8595229"/>
              <a:gd name="connsiteX3" fmla="*/ 1820249 w 9050072"/>
              <a:gd name="connsiteY3" fmla="*/ 8593693 h 8595229"/>
              <a:gd name="connsiteX4" fmla="*/ 1824454 w 9050072"/>
              <a:gd name="connsiteY4" fmla="*/ 7064781 h 8595229"/>
              <a:gd name="connsiteX5" fmla="*/ 6205928 w 9050072"/>
              <a:gd name="connsiteY5" fmla="*/ 2919626 h 8595229"/>
              <a:gd name="connsiteX6" fmla="*/ 4426444 w 9050072"/>
              <a:gd name="connsiteY6" fmla="*/ 778098 h 8595229"/>
              <a:gd name="connsiteX7" fmla="*/ 4422456 w 9050072"/>
              <a:gd name="connsiteY7" fmla="*/ 4417640 h 8595229"/>
              <a:gd name="connsiteX8" fmla="*/ 0 w 9050072"/>
              <a:gd name="connsiteY8" fmla="*/ 8595229 h 8595229"/>
              <a:gd name="connsiteX9" fmla="*/ 0 w 9050072"/>
              <a:gd name="connsiteY9" fmla="*/ 5068932 h 8595229"/>
              <a:gd name="connsiteX10" fmla="*/ 4426444 w 9050072"/>
              <a:gd name="connsiteY10" fmla="*/ 778098 h 8595229"/>
              <a:gd name="connsiteX11" fmla="*/ 5031229 w 9050072"/>
              <a:gd name="connsiteY11" fmla="*/ 44452 h 8595229"/>
              <a:gd name="connsiteX12" fmla="*/ 17312 w 9050072"/>
              <a:gd name="connsiteY12" fmla="*/ 4866282 h 8595229"/>
              <a:gd name="connsiteX13" fmla="*/ 2321 w 9050072"/>
              <a:gd name="connsiteY13" fmla="*/ 20604 h 8595229"/>
              <a:gd name="connsiteX14" fmla="*/ 5031229 w 9050072"/>
              <a:gd name="connsiteY14" fmla="*/ 44452 h 8595229"/>
              <a:gd name="connsiteX15" fmla="*/ 5246558 w 9050072"/>
              <a:gd name="connsiteY15" fmla="*/ 0 h 8595229"/>
              <a:gd name="connsiteX16" fmla="*/ 9050072 w 9050072"/>
              <a:gd name="connsiteY16" fmla="*/ 12291 h 8595229"/>
              <a:gd name="connsiteX17" fmla="*/ 4597635 w 9050072"/>
              <a:gd name="connsiteY17" fmla="*/ 4284148 h 8595229"/>
              <a:gd name="connsiteX18" fmla="*/ 4597635 w 9050072"/>
              <a:gd name="connsiteY18" fmla="*/ 633602 h 8595229"/>
              <a:gd name="connsiteX19" fmla="*/ 5246558 w 9050072"/>
              <a:gd name="connsiteY19" fmla="*/ 0 h 8595229"/>
              <a:gd name="connsiteX0" fmla="*/ 6205928 w 9050072"/>
              <a:gd name="connsiteY0" fmla="*/ 2919626 h 8595229"/>
              <a:gd name="connsiteX1" fmla="*/ 6201940 w 9050072"/>
              <a:gd name="connsiteY1" fmla="*/ 6469228 h 8595229"/>
              <a:gd name="connsiteX2" fmla="*/ 3987384 w 9050072"/>
              <a:gd name="connsiteY2" fmla="*/ 8589364 h 8595229"/>
              <a:gd name="connsiteX3" fmla="*/ 1820249 w 9050072"/>
              <a:gd name="connsiteY3" fmla="*/ 8593693 h 8595229"/>
              <a:gd name="connsiteX4" fmla="*/ 1824454 w 9050072"/>
              <a:gd name="connsiteY4" fmla="*/ 7064781 h 8595229"/>
              <a:gd name="connsiteX5" fmla="*/ 6205928 w 9050072"/>
              <a:gd name="connsiteY5" fmla="*/ 2919626 h 8595229"/>
              <a:gd name="connsiteX6" fmla="*/ 4426444 w 9050072"/>
              <a:gd name="connsiteY6" fmla="*/ 778098 h 8595229"/>
              <a:gd name="connsiteX7" fmla="*/ 4422456 w 9050072"/>
              <a:gd name="connsiteY7" fmla="*/ 4417640 h 8595229"/>
              <a:gd name="connsiteX8" fmla="*/ 0 w 9050072"/>
              <a:gd name="connsiteY8" fmla="*/ 8595229 h 8595229"/>
              <a:gd name="connsiteX9" fmla="*/ 0 w 9050072"/>
              <a:gd name="connsiteY9" fmla="*/ 5068932 h 8595229"/>
              <a:gd name="connsiteX10" fmla="*/ 4426444 w 9050072"/>
              <a:gd name="connsiteY10" fmla="*/ 778098 h 8595229"/>
              <a:gd name="connsiteX11" fmla="*/ 5031229 w 9050072"/>
              <a:gd name="connsiteY11" fmla="*/ 44452 h 8595229"/>
              <a:gd name="connsiteX12" fmla="*/ 17312 w 9050072"/>
              <a:gd name="connsiteY12" fmla="*/ 4866282 h 8595229"/>
              <a:gd name="connsiteX13" fmla="*/ 2321 w 9050072"/>
              <a:gd name="connsiteY13" fmla="*/ 46004 h 8595229"/>
              <a:gd name="connsiteX14" fmla="*/ 5031229 w 9050072"/>
              <a:gd name="connsiteY14" fmla="*/ 44452 h 8595229"/>
              <a:gd name="connsiteX15" fmla="*/ 5246558 w 9050072"/>
              <a:gd name="connsiteY15" fmla="*/ 0 h 8595229"/>
              <a:gd name="connsiteX16" fmla="*/ 9050072 w 9050072"/>
              <a:gd name="connsiteY16" fmla="*/ 12291 h 8595229"/>
              <a:gd name="connsiteX17" fmla="*/ 4597635 w 9050072"/>
              <a:gd name="connsiteY17" fmla="*/ 4284148 h 8595229"/>
              <a:gd name="connsiteX18" fmla="*/ 4597635 w 9050072"/>
              <a:gd name="connsiteY18" fmla="*/ 633602 h 8595229"/>
              <a:gd name="connsiteX19" fmla="*/ 5246558 w 9050072"/>
              <a:gd name="connsiteY19" fmla="*/ 0 h 8595229"/>
              <a:gd name="connsiteX0" fmla="*/ 6206782 w 9050926"/>
              <a:gd name="connsiteY0" fmla="*/ 2919626 h 8595229"/>
              <a:gd name="connsiteX1" fmla="*/ 6202794 w 9050926"/>
              <a:gd name="connsiteY1" fmla="*/ 6469228 h 8595229"/>
              <a:gd name="connsiteX2" fmla="*/ 3988238 w 9050926"/>
              <a:gd name="connsiteY2" fmla="*/ 8589364 h 8595229"/>
              <a:gd name="connsiteX3" fmla="*/ 1821103 w 9050926"/>
              <a:gd name="connsiteY3" fmla="*/ 8593693 h 8595229"/>
              <a:gd name="connsiteX4" fmla="*/ 1825308 w 9050926"/>
              <a:gd name="connsiteY4" fmla="*/ 7064781 h 8595229"/>
              <a:gd name="connsiteX5" fmla="*/ 6206782 w 9050926"/>
              <a:gd name="connsiteY5" fmla="*/ 2919626 h 8595229"/>
              <a:gd name="connsiteX6" fmla="*/ 4427298 w 9050926"/>
              <a:gd name="connsiteY6" fmla="*/ 778098 h 8595229"/>
              <a:gd name="connsiteX7" fmla="*/ 4423310 w 9050926"/>
              <a:gd name="connsiteY7" fmla="*/ 4417640 h 8595229"/>
              <a:gd name="connsiteX8" fmla="*/ 854 w 9050926"/>
              <a:gd name="connsiteY8" fmla="*/ 8595229 h 8595229"/>
              <a:gd name="connsiteX9" fmla="*/ 854 w 9050926"/>
              <a:gd name="connsiteY9" fmla="*/ 5068932 h 8595229"/>
              <a:gd name="connsiteX10" fmla="*/ 4427298 w 9050926"/>
              <a:gd name="connsiteY10" fmla="*/ 778098 h 8595229"/>
              <a:gd name="connsiteX11" fmla="*/ 5032083 w 9050926"/>
              <a:gd name="connsiteY11" fmla="*/ 44452 h 8595229"/>
              <a:gd name="connsiteX12" fmla="*/ 18166 w 9050926"/>
              <a:gd name="connsiteY12" fmla="*/ 4866282 h 8595229"/>
              <a:gd name="connsiteX13" fmla="*/ 0 w 9050926"/>
              <a:gd name="connsiteY13" fmla="*/ 26954 h 8595229"/>
              <a:gd name="connsiteX14" fmla="*/ 5032083 w 9050926"/>
              <a:gd name="connsiteY14" fmla="*/ 44452 h 8595229"/>
              <a:gd name="connsiteX15" fmla="*/ 5247412 w 9050926"/>
              <a:gd name="connsiteY15" fmla="*/ 0 h 8595229"/>
              <a:gd name="connsiteX16" fmla="*/ 9050926 w 9050926"/>
              <a:gd name="connsiteY16" fmla="*/ 12291 h 8595229"/>
              <a:gd name="connsiteX17" fmla="*/ 4598489 w 9050926"/>
              <a:gd name="connsiteY17" fmla="*/ 4284148 h 8595229"/>
              <a:gd name="connsiteX18" fmla="*/ 4598489 w 9050926"/>
              <a:gd name="connsiteY18" fmla="*/ 633602 h 8595229"/>
              <a:gd name="connsiteX19" fmla="*/ 5247412 w 9050926"/>
              <a:gd name="connsiteY19" fmla="*/ 0 h 8595229"/>
              <a:gd name="connsiteX0" fmla="*/ 6206782 w 9050926"/>
              <a:gd name="connsiteY0" fmla="*/ 2919626 h 8595229"/>
              <a:gd name="connsiteX1" fmla="*/ 6202794 w 9050926"/>
              <a:gd name="connsiteY1" fmla="*/ 6469228 h 8595229"/>
              <a:gd name="connsiteX2" fmla="*/ 3988238 w 9050926"/>
              <a:gd name="connsiteY2" fmla="*/ 8589364 h 8595229"/>
              <a:gd name="connsiteX3" fmla="*/ 1821103 w 9050926"/>
              <a:gd name="connsiteY3" fmla="*/ 8593693 h 8595229"/>
              <a:gd name="connsiteX4" fmla="*/ 1825308 w 9050926"/>
              <a:gd name="connsiteY4" fmla="*/ 7064781 h 8595229"/>
              <a:gd name="connsiteX5" fmla="*/ 6206782 w 9050926"/>
              <a:gd name="connsiteY5" fmla="*/ 2919626 h 8595229"/>
              <a:gd name="connsiteX6" fmla="*/ 4427298 w 9050926"/>
              <a:gd name="connsiteY6" fmla="*/ 778098 h 8595229"/>
              <a:gd name="connsiteX7" fmla="*/ 4423310 w 9050926"/>
              <a:gd name="connsiteY7" fmla="*/ 4417640 h 8595229"/>
              <a:gd name="connsiteX8" fmla="*/ 854 w 9050926"/>
              <a:gd name="connsiteY8" fmla="*/ 8595229 h 8595229"/>
              <a:gd name="connsiteX9" fmla="*/ 854 w 9050926"/>
              <a:gd name="connsiteY9" fmla="*/ 5068932 h 8595229"/>
              <a:gd name="connsiteX10" fmla="*/ 4427298 w 9050926"/>
              <a:gd name="connsiteY10" fmla="*/ 778098 h 8595229"/>
              <a:gd name="connsiteX11" fmla="*/ 5032083 w 9050926"/>
              <a:gd name="connsiteY11" fmla="*/ 28577 h 8595229"/>
              <a:gd name="connsiteX12" fmla="*/ 18166 w 9050926"/>
              <a:gd name="connsiteY12" fmla="*/ 4866282 h 8595229"/>
              <a:gd name="connsiteX13" fmla="*/ 0 w 9050926"/>
              <a:gd name="connsiteY13" fmla="*/ 26954 h 8595229"/>
              <a:gd name="connsiteX14" fmla="*/ 5032083 w 9050926"/>
              <a:gd name="connsiteY14" fmla="*/ 28577 h 8595229"/>
              <a:gd name="connsiteX15" fmla="*/ 5247412 w 9050926"/>
              <a:gd name="connsiteY15" fmla="*/ 0 h 8595229"/>
              <a:gd name="connsiteX16" fmla="*/ 9050926 w 9050926"/>
              <a:gd name="connsiteY16" fmla="*/ 12291 h 8595229"/>
              <a:gd name="connsiteX17" fmla="*/ 4598489 w 9050926"/>
              <a:gd name="connsiteY17" fmla="*/ 4284148 h 8595229"/>
              <a:gd name="connsiteX18" fmla="*/ 4598489 w 9050926"/>
              <a:gd name="connsiteY18" fmla="*/ 633602 h 8595229"/>
              <a:gd name="connsiteX19" fmla="*/ 5247412 w 9050926"/>
              <a:gd name="connsiteY19" fmla="*/ 0 h 8595229"/>
              <a:gd name="connsiteX0" fmla="*/ 6206782 w 9050926"/>
              <a:gd name="connsiteY0" fmla="*/ 2907335 h 8582938"/>
              <a:gd name="connsiteX1" fmla="*/ 6202794 w 9050926"/>
              <a:gd name="connsiteY1" fmla="*/ 6456937 h 8582938"/>
              <a:gd name="connsiteX2" fmla="*/ 3988238 w 9050926"/>
              <a:gd name="connsiteY2" fmla="*/ 8577073 h 8582938"/>
              <a:gd name="connsiteX3" fmla="*/ 1821103 w 9050926"/>
              <a:gd name="connsiteY3" fmla="*/ 8581402 h 8582938"/>
              <a:gd name="connsiteX4" fmla="*/ 1825308 w 9050926"/>
              <a:gd name="connsiteY4" fmla="*/ 7052490 h 8582938"/>
              <a:gd name="connsiteX5" fmla="*/ 6206782 w 9050926"/>
              <a:gd name="connsiteY5" fmla="*/ 2907335 h 8582938"/>
              <a:gd name="connsiteX6" fmla="*/ 4427298 w 9050926"/>
              <a:gd name="connsiteY6" fmla="*/ 765807 h 8582938"/>
              <a:gd name="connsiteX7" fmla="*/ 4423310 w 9050926"/>
              <a:gd name="connsiteY7" fmla="*/ 4405349 h 8582938"/>
              <a:gd name="connsiteX8" fmla="*/ 854 w 9050926"/>
              <a:gd name="connsiteY8" fmla="*/ 8582938 h 8582938"/>
              <a:gd name="connsiteX9" fmla="*/ 854 w 9050926"/>
              <a:gd name="connsiteY9" fmla="*/ 5056641 h 8582938"/>
              <a:gd name="connsiteX10" fmla="*/ 4427298 w 9050926"/>
              <a:gd name="connsiteY10" fmla="*/ 765807 h 8582938"/>
              <a:gd name="connsiteX11" fmla="*/ 5032083 w 9050926"/>
              <a:gd name="connsiteY11" fmla="*/ 16286 h 8582938"/>
              <a:gd name="connsiteX12" fmla="*/ 18166 w 9050926"/>
              <a:gd name="connsiteY12" fmla="*/ 4853991 h 8582938"/>
              <a:gd name="connsiteX13" fmla="*/ 0 w 9050926"/>
              <a:gd name="connsiteY13" fmla="*/ 14663 h 8582938"/>
              <a:gd name="connsiteX14" fmla="*/ 5032083 w 9050926"/>
              <a:gd name="connsiteY14" fmla="*/ 16286 h 8582938"/>
              <a:gd name="connsiteX15" fmla="*/ 5215662 w 9050926"/>
              <a:gd name="connsiteY15" fmla="*/ 16284 h 8582938"/>
              <a:gd name="connsiteX16" fmla="*/ 9050926 w 9050926"/>
              <a:gd name="connsiteY16" fmla="*/ 0 h 8582938"/>
              <a:gd name="connsiteX17" fmla="*/ 4598489 w 9050926"/>
              <a:gd name="connsiteY17" fmla="*/ 4271857 h 8582938"/>
              <a:gd name="connsiteX18" fmla="*/ 4598489 w 9050926"/>
              <a:gd name="connsiteY18" fmla="*/ 621311 h 8582938"/>
              <a:gd name="connsiteX19" fmla="*/ 5215662 w 9050926"/>
              <a:gd name="connsiteY19" fmla="*/ 16284 h 8582938"/>
              <a:gd name="connsiteX0" fmla="*/ 6206782 w 9035051"/>
              <a:gd name="connsiteY0" fmla="*/ 2892672 h 8568275"/>
              <a:gd name="connsiteX1" fmla="*/ 6202794 w 9035051"/>
              <a:gd name="connsiteY1" fmla="*/ 6442274 h 8568275"/>
              <a:gd name="connsiteX2" fmla="*/ 3988238 w 9035051"/>
              <a:gd name="connsiteY2" fmla="*/ 8562410 h 8568275"/>
              <a:gd name="connsiteX3" fmla="*/ 1821103 w 9035051"/>
              <a:gd name="connsiteY3" fmla="*/ 8566739 h 8568275"/>
              <a:gd name="connsiteX4" fmla="*/ 1825308 w 9035051"/>
              <a:gd name="connsiteY4" fmla="*/ 7037827 h 8568275"/>
              <a:gd name="connsiteX5" fmla="*/ 6206782 w 9035051"/>
              <a:gd name="connsiteY5" fmla="*/ 2892672 h 8568275"/>
              <a:gd name="connsiteX6" fmla="*/ 4427298 w 9035051"/>
              <a:gd name="connsiteY6" fmla="*/ 751144 h 8568275"/>
              <a:gd name="connsiteX7" fmla="*/ 4423310 w 9035051"/>
              <a:gd name="connsiteY7" fmla="*/ 4390686 h 8568275"/>
              <a:gd name="connsiteX8" fmla="*/ 854 w 9035051"/>
              <a:gd name="connsiteY8" fmla="*/ 8568275 h 8568275"/>
              <a:gd name="connsiteX9" fmla="*/ 854 w 9035051"/>
              <a:gd name="connsiteY9" fmla="*/ 5041978 h 8568275"/>
              <a:gd name="connsiteX10" fmla="*/ 4427298 w 9035051"/>
              <a:gd name="connsiteY10" fmla="*/ 751144 h 8568275"/>
              <a:gd name="connsiteX11" fmla="*/ 5032083 w 9035051"/>
              <a:gd name="connsiteY11" fmla="*/ 1623 h 8568275"/>
              <a:gd name="connsiteX12" fmla="*/ 18166 w 9035051"/>
              <a:gd name="connsiteY12" fmla="*/ 4839328 h 8568275"/>
              <a:gd name="connsiteX13" fmla="*/ 0 w 9035051"/>
              <a:gd name="connsiteY13" fmla="*/ 0 h 8568275"/>
              <a:gd name="connsiteX14" fmla="*/ 5032083 w 9035051"/>
              <a:gd name="connsiteY14" fmla="*/ 1623 h 8568275"/>
              <a:gd name="connsiteX15" fmla="*/ 5215662 w 9035051"/>
              <a:gd name="connsiteY15" fmla="*/ 1621 h 8568275"/>
              <a:gd name="connsiteX16" fmla="*/ 9035051 w 9035051"/>
              <a:gd name="connsiteY16" fmla="*/ 1212 h 8568275"/>
              <a:gd name="connsiteX17" fmla="*/ 4598489 w 9035051"/>
              <a:gd name="connsiteY17" fmla="*/ 4257194 h 8568275"/>
              <a:gd name="connsiteX18" fmla="*/ 4598489 w 9035051"/>
              <a:gd name="connsiteY18" fmla="*/ 606648 h 8568275"/>
              <a:gd name="connsiteX19" fmla="*/ 5215662 w 9035051"/>
              <a:gd name="connsiteY19" fmla="*/ 1621 h 8568275"/>
              <a:gd name="connsiteX0" fmla="*/ 6206782 w 9035051"/>
              <a:gd name="connsiteY0" fmla="*/ 2892672 h 8568275"/>
              <a:gd name="connsiteX1" fmla="*/ 6202794 w 9035051"/>
              <a:gd name="connsiteY1" fmla="*/ 6442274 h 8568275"/>
              <a:gd name="connsiteX2" fmla="*/ 3988238 w 9035051"/>
              <a:gd name="connsiteY2" fmla="*/ 8562410 h 8568275"/>
              <a:gd name="connsiteX3" fmla="*/ 1821103 w 9035051"/>
              <a:gd name="connsiteY3" fmla="*/ 8566739 h 8568275"/>
              <a:gd name="connsiteX4" fmla="*/ 1825308 w 9035051"/>
              <a:gd name="connsiteY4" fmla="*/ 7037827 h 8568275"/>
              <a:gd name="connsiteX5" fmla="*/ 6206782 w 9035051"/>
              <a:gd name="connsiteY5" fmla="*/ 2892672 h 8568275"/>
              <a:gd name="connsiteX6" fmla="*/ 4427298 w 9035051"/>
              <a:gd name="connsiteY6" fmla="*/ 751144 h 8568275"/>
              <a:gd name="connsiteX7" fmla="*/ 4423310 w 9035051"/>
              <a:gd name="connsiteY7" fmla="*/ 4390686 h 8568275"/>
              <a:gd name="connsiteX8" fmla="*/ 854 w 9035051"/>
              <a:gd name="connsiteY8" fmla="*/ 8568275 h 8568275"/>
              <a:gd name="connsiteX9" fmla="*/ 854 w 9035051"/>
              <a:gd name="connsiteY9" fmla="*/ 5041978 h 8568275"/>
              <a:gd name="connsiteX10" fmla="*/ 4427298 w 9035051"/>
              <a:gd name="connsiteY10" fmla="*/ 751144 h 8568275"/>
              <a:gd name="connsiteX11" fmla="*/ 5032083 w 9035051"/>
              <a:gd name="connsiteY11" fmla="*/ 1623 h 8568275"/>
              <a:gd name="connsiteX12" fmla="*/ 2291 w 9035051"/>
              <a:gd name="connsiteY12" fmla="*/ 4858378 h 8568275"/>
              <a:gd name="connsiteX13" fmla="*/ 0 w 9035051"/>
              <a:gd name="connsiteY13" fmla="*/ 0 h 8568275"/>
              <a:gd name="connsiteX14" fmla="*/ 5032083 w 9035051"/>
              <a:gd name="connsiteY14" fmla="*/ 1623 h 8568275"/>
              <a:gd name="connsiteX15" fmla="*/ 5215662 w 9035051"/>
              <a:gd name="connsiteY15" fmla="*/ 1621 h 8568275"/>
              <a:gd name="connsiteX16" fmla="*/ 9035051 w 9035051"/>
              <a:gd name="connsiteY16" fmla="*/ 1212 h 8568275"/>
              <a:gd name="connsiteX17" fmla="*/ 4598489 w 9035051"/>
              <a:gd name="connsiteY17" fmla="*/ 4257194 h 8568275"/>
              <a:gd name="connsiteX18" fmla="*/ 4598489 w 9035051"/>
              <a:gd name="connsiteY18" fmla="*/ 606648 h 8568275"/>
              <a:gd name="connsiteX19" fmla="*/ 5215662 w 9035051"/>
              <a:gd name="connsiteY19" fmla="*/ 1621 h 856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035051" h="8568275">
                <a:moveTo>
                  <a:pt x="6206782" y="2892672"/>
                </a:moveTo>
                <a:cubicBezTo>
                  <a:pt x="6205453" y="4075872"/>
                  <a:pt x="6204123" y="5259074"/>
                  <a:pt x="6202794" y="6442274"/>
                </a:cubicBezTo>
                <a:lnTo>
                  <a:pt x="3988238" y="8562410"/>
                </a:lnTo>
                <a:lnTo>
                  <a:pt x="1821103" y="8566739"/>
                </a:lnTo>
                <a:cubicBezTo>
                  <a:pt x="1824652" y="8072127"/>
                  <a:pt x="1821760" y="7532439"/>
                  <a:pt x="1825308" y="7037827"/>
                </a:cubicBezTo>
                <a:lnTo>
                  <a:pt x="6206782" y="2892672"/>
                </a:lnTo>
                <a:close/>
                <a:moveTo>
                  <a:pt x="4427298" y="751144"/>
                </a:moveTo>
                <a:cubicBezTo>
                  <a:pt x="4425969" y="1964325"/>
                  <a:pt x="4424639" y="3177505"/>
                  <a:pt x="4423310" y="4390686"/>
                </a:cubicBezTo>
                <a:lnTo>
                  <a:pt x="854" y="8568275"/>
                </a:lnTo>
                <a:lnTo>
                  <a:pt x="854" y="5041978"/>
                </a:lnTo>
                <a:lnTo>
                  <a:pt x="4427298" y="751144"/>
                </a:lnTo>
                <a:close/>
                <a:moveTo>
                  <a:pt x="5032083" y="1623"/>
                </a:moveTo>
                <a:lnTo>
                  <a:pt x="2291" y="4858378"/>
                </a:lnTo>
                <a:cubicBezTo>
                  <a:pt x="-3764" y="3245269"/>
                  <a:pt x="6055" y="1613109"/>
                  <a:pt x="0" y="0"/>
                </a:cubicBezTo>
                <a:lnTo>
                  <a:pt x="5032083" y="1623"/>
                </a:lnTo>
                <a:close/>
                <a:moveTo>
                  <a:pt x="5215662" y="1621"/>
                </a:moveTo>
                <a:lnTo>
                  <a:pt x="9035051" y="1212"/>
                </a:lnTo>
                <a:lnTo>
                  <a:pt x="4598489" y="4257194"/>
                </a:lnTo>
                <a:lnTo>
                  <a:pt x="4598489" y="606648"/>
                </a:lnTo>
                <a:lnTo>
                  <a:pt x="5215662" y="1621"/>
                </a:lnTo>
                <a:close/>
              </a:path>
            </a:pathLst>
          </a:cu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25" name="Нижний колонтитул 2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200660" y="1"/>
            <a:ext cx="7198946" cy="654046"/>
          </a:xfrm>
          <a:prstGeom prst="rect">
            <a:avLst/>
          </a:prstGeom>
        </p:spPr>
        <p:txBody>
          <a:bodyPr anchor="ctr"/>
          <a:lstStyle>
            <a:lvl1pPr>
              <a:defRPr sz="1750" cap="all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defRPr>
            </a:lvl1pPr>
          </a:lstStyle>
          <a:p>
            <a:r>
              <a:rPr lang="ru-RU" dirty="0"/>
              <a:t>Название слайда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64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4970525"/>
            <a:ext cx="4763433" cy="172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cap="all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724" y="4970525"/>
            <a:ext cx="405931" cy="172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26E6542A-CDDE-0A4D-9BEA-1CDB85DF59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3268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8" r:id="rId2"/>
    <p:sldLayoutId id="2147484737" r:id="rId3"/>
    <p:sldLayoutId id="2147484668" r:id="rId4"/>
    <p:sldLayoutId id="2147484675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  <p:sldLayoutId id="2147484685" r:id="rId13"/>
    <p:sldLayoutId id="2147484686" r:id="rId14"/>
    <p:sldLayoutId id="2147484687" r:id="rId15"/>
    <p:sldLayoutId id="2147484688" r:id="rId16"/>
    <p:sldLayoutId id="2147484689" r:id="rId17"/>
    <p:sldLayoutId id="2147484690" r:id="rId18"/>
    <p:sldLayoutId id="2147484691" r:id="rId19"/>
    <p:sldLayoutId id="2147484692" r:id="rId20"/>
    <p:sldLayoutId id="2147484693" r:id="rId21"/>
    <p:sldLayoutId id="2147484694" r:id="rId22"/>
    <p:sldLayoutId id="2147484695" r:id="rId23"/>
    <p:sldLayoutId id="2147484696" r:id="rId24"/>
    <p:sldLayoutId id="2147484697" r:id="rId25"/>
    <p:sldLayoutId id="2147484698" r:id="rId26"/>
    <p:sldLayoutId id="2147484699" r:id="rId27"/>
    <p:sldLayoutId id="2147484700" r:id="rId28"/>
    <p:sldLayoutId id="2147484701" r:id="rId29"/>
    <p:sldLayoutId id="2147484702" r:id="rId30"/>
    <p:sldLayoutId id="2147484703" r:id="rId31"/>
    <p:sldLayoutId id="2147484467" r:id="rId32"/>
  </p:sldLayoutIdLst>
  <p:hf hdr="0" dt="0"/>
  <p:txStyles>
    <p:titleStyle>
      <a:lvl1pPr algn="l" defTabSz="68565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12" indent="-171412" algn="l" defTabSz="68565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514238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064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199890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2716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542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368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92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7" indent="-171412" algn="l" defTabSz="68565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26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52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78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02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28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54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80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06" algn="l" defTabSz="68565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3241">
          <p15:clr>
            <a:srgbClr val="F26B43"/>
          </p15:clr>
        </p15:guide>
        <p15:guide id="2" pos="5761">
          <p15:clr>
            <a:srgbClr val="F26B43"/>
          </p15:clr>
        </p15:guide>
        <p15:guide id="3" orient="horz" pos="1620" userDrawn="1">
          <p15:clr>
            <a:srgbClr val="F26B43"/>
          </p15:clr>
        </p15:guide>
        <p15:guide id="4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ata.customs.ru/FtsPersonalCabinetWeb2017/Help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528" y="2229228"/>
            <a:ext cx="8772212" cy="740550"/>
          </a:xfrm>
        </p:spPr>
        <p:txBody>
          <a:bodyPr/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38918"/>
            <a:ext cx="9144000" cy="804582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14283" y="4404836"/>
            <a:ext cx="441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Центральная акцизная таможня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Отдел таможенного контроля после выпуска товаров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32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2.2 используемые пиктограммы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4971" t="28340" r="37033" b="4912"/>
          <a:stretch>
            <a:fillRect/>
          </a:stretch>
        </p:blipFill>
        <p:spPr bwMode="auto">
          <a:xfrm>
            <a:off x="430304" y="770964"/>
            <a:ext cx="2617695" cy="4061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35003" t="20227" r="37022" b="32625"/>
          <a:stretch>
            <a:fillRect/>
          </a:stretch>
        </p:blipFill>
        <p:spPr bwMode="auto">
          <a:xfrm>
            <a:off x="3397623" y="1935116"/>
            <a:ext cx="2474260" cy="28968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 l="35027" t="21747" r="37299" b="58645"/>
          <a:stretch>
            <a:fillRect/>
          </a:stretch>
        </p:blipFill>
        <p:spPr bwMode="auto">
          <a:xfrm>
            <a:off x="3388658" y="788895"/>
            <a:ext cx="2474260" cy="1129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35003" t="67153" r="37022" b="9812"/>
          <a:stretch>
            <a:fillRect/>
          </a:stretch>
        </p:blipFill>
        <p:spPr bwMode="auto">
          <a:xfrm>
            <a:off x="6221506" y="779930"/>
            <a:ext cx="2474259" cy="1781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15" y="1915463"/>
            <a:ext cx="8772212" cy="74055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Адреса обращений при возникновении трудностей.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547967" y="4970521"/>
            <a:ext cx="4763433" cy="17297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2705" y="1344706"/>
            <a:ext cx="3352800" cy="3299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более подробной информацией пользования электронным сервисом «Таможенная проверка» АПС «Личный кабинет» можете ознакомиться  на сайте ФТС России по ссылке: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https://edata.customs.ru/FtsPersonalCabinetWeb2017/Help/#?topic=CustomsInspectionLK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 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7154" y="1353671"/>
            <a:ext cx="3352800" cy="32990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связи со специалистом обращайтесь в отдел технической поддержки по ссылке: </a:t>
            </a:r>
            <a:r>
              <a:rPr lang="ru-RU" sz="1400" u="sng" dirty="0" smtClean="0">
                <a:hlinkClick r:id="rId2"/>
              </a:rPr>
              <a:t>https://edata.customs.ru/FtsPersonalCabinetWeb2017/Help/#?topic=Obrashhenie_v_otdel_tehnicheskoj_podderzhki 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Обращение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техническую поддержку возможно только после регистрации в Личном кабинете.</a:t>
            </a:r>
          </a:p>
        </p:txBody>
      </p:sp>
      <p:sp>
        <p:nvSpPr>
          <p:cNvPr id="8" name="Овал 7"/>
          <p:cNvSpPr/>
          <p:nvPr/>
        </p:nvSpPr>
        <p:spPr>
          <a:xfrm>
            <a:off x="770964" y="779930"/>
            <a:ext cx="2958354" cy="40341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Справочная информация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984375" y="779929"/>
            <a:ext cx="2958354" cy="40341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Сервис технической поддержки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3971365" y="2734235"/>
            <a:ext cx="779929" cy="41237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>
            <a:stCxn id="8" idx="4"/>
            <a:endCxn id="5" idx="0"/>
          </p:cNvCxnSpPr>
          <p:nvPr/>
        </p:nvCxnSpPr>
        <p:spPr>
          <a:xfrm>
            <a:off x="2250141" y="1183342"/>
            <a:ext cx="8964" cy="1613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4"/>
            <a:endCxn id="6" idx="0"/>
          </p:cNvCxnSpPr>
          <p:nvPr/>
        </p:nvCxnSpPr>
        <p:spPr>
          <a:xfrm>
            <a:off x="6463552" y="1183341"/>
            <a:ext cx="2" cy="17033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528" y="2229228"/>
            <a:ext cx="8772212" cy="740550"/>
          </a:xfrm>
        </p:spPr>
        <p:txBody>
          <a:bodyPr/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38918"/>
            <a:ext cx="9144000" cy="804582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32212" y="4482353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Отдел таможенного контроля после выпуска товаров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32700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9952" y="1165410"/>
            <a:ext cx="68938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Апробация Технологии обмена  документами и (или) сведениями в электронном виде в ходе организации и проведения таможенной проверки.</a:t>
            </a:r>
          </a:p>
          <a:p>
            <a:pPr algn="just" defTabSz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Алгоритм работы  в электронном сервисе «Таможенная проверка» АПС «Личный кабинет».</a:t>
            </a:r>
          </a:p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2.1 Алгоритм работы в электронном сервисе «Таможенная проверка».</a:t>
            </a:r>
          </a:p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2.2 Используемые пиктограммы.</a:t>
            </a:r>
          </a:p>
          <a:p>
            <a:pPr algn="just" defTabSz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defTabSz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 Адреса обращений при возникновении трудностей.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15" y="1915463"/>
            <a:ext cx="8772212" cy="74055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Апробация Технологии обмена  документами и (или) сведениями в электронном виде в ходе организации и проведения таможенной проверки.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1210236" y="600636"/>
          <a:ext cx="6311152" cy="4186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15" y="1915463"/>
            <a:ext cx="8772212" cy="74055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Алгоритм работы  в электронном сервисе «Таможенная проверка» АПС «Личный кабинет».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628650" y="4970525"/>
            <a:ext cx="7538197" cy="172975"/>
          </a:xfrm>
        </p:spPr>
        <p:txBody>
          <a:bodyPr/>
          <a:lstStyle/>
          <a:p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224" y="788895"/>
            <a:ext cx="3083857" cy="204395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Сервис обеспечивает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возможность обмена документами и сведениями в электронном виде</a:t>
            </a:r>
            <a:r>
              <a:rPr lang="ru-RU" sz="12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 таможенными органами и лицами, в отношении которых проводится таможенный контроль после выпуска товаров.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24518" y="788894"/>
            <a:ext cx="5549154" cy="395343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2728" y="3334872"/>
            <a:ext cx="2832848" cy="923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Для перехода к сервису нажмите соответствующую иконку, после чего нажмите кнопку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«Начать работу».</a:t>
            </a:r>
            <a:endParaRPr lang="ru-RU" sz="12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6" idx="2"/>
            <a:endCxn id="9" idx="0"/>
          </p:cNvCxnSpPr>
          <p:nvPr/>
        </p:nvCxnSpPr>
        <p:spPr>
          <a:xfrm flipH="1">
            <a:off x="1739152" y="2832847"/>
            <a:ext cx="1" cy="5020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340659" y="905435"/>
            <a:ext cx="340659" cy="295835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88259" y="3182470"/>
            <a:ext cx="304800" cy="259977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06191" y="3155575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" y="0"/>
            <a:ext cx="700143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652">
              <a:lnSpc>
                <a:spcPct val="90000"/>
              </a:lnSpc>
              <a:spcBef>
                <a:spcPct val="0"/>
              </a:spcBef>
            </a:pPr>
            <a:r>
              <a:rPr lang="ru-RU" sz="1750" cap="all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charset="0"/>
              </a:rPr>
              <a:t>2.1 Алгоритм работы с электронным сервисом «Таможенная проверка» АПС «Личный кабинет»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754" y="686882"/>
            <a:ext cx="5939790" cy="2486623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3" cstate="print"/>
          <a:srcRect b="45918"/>
          <a:stretch>
            <a:fillRect/>
          </a:stretch>
        </p:blipFill>
        <p:spPr>
          <a:xfrm>
            <a:off x="158787" y="3337959"/>
            <a:ext cx="5939790" cy="14402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6400802" y="717178"/>
            <a:ext cx="2563906" cy="10757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 получения уведомления о начале таможенной проверки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откройте процедуру таможенной проверки 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 списка на вкладке «Процедуры проверок».</a:t>
            </a:r>
          </a:p>
        </p:txBody>
      </p:sp>
      <p:sp>
        <p:nvSpPr>
          <p:cNvPr id="13" name="Овал 12"/>
          <p:cNvSpPr/>
          <p:nvPr/>
        </p:nvSpPr>
        <p:spPr>
          <a:xfrm>
            <a:off x="6176680" y="573741"/>
            <a:ext cx="358588" cy="313765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12544" y="591671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09768" y="2061882"/>
            <a:ext cx="2563906" cy="8695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Подтвердите получение уведомления 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карточке процедуры или на вкладке «Поступившие документы».</a:t>
            </a:r>
          </a:p>
        </p:txBody>
      </p:sp>
      <p:sp>
        <p:nvSpPr>
          <p:cNvPr id="17" name="Овал 16"/>
          <p:cNvSpPr/>
          <p:nvPr/>
        </p:nvSpPr>
        <p:spPr>
          <a:xfrm>
            <a:off x="6194612" y="1954305"/>
            <a:ext cx="358587" cy="322729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239439" y="1972237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>
            <a:stCxn id="11" idx="2"/>
          </p:cNvCxnSpPr>
          <p:nvPr/>
        </p:nvCxnSpPr>
        <p:spPr>
          <a:xfrm flipH="1">
            <a:off x="7682753" y="1792941"/>
            <a:ext cx="2" cy="25997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6409767" y="3209364"/>
            <a:ext cx="2563906" cy="16584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 получения от таможенного органа запроса документов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подтвердите получение запросов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затем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заполните и отправьте требуемые документы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Операции можно выполнить как в карточке процедуры, так и на вкладке «Запрошенные документы».</a:t>
            </a:r>
          </a:p>
        </p:txBody>
      </p:sp>
      <p:cxnSp>
        <p:nvCxnSpPr>
          <p:cNvPr id="32" name="Прямая со стрелкой 31"/>
          <p:cNvCxnSpPr>
            <a:stCxn id="15" idx="2"/>
          </p:cNvCxnSpPr>
          <p:nvPr/>
        </p:nvCxnSpPr>
        <p:spPr>
          <a:xfrm flipH="1">
            <a:off x="7691718" y="2931459"/>
            <a:ext cx="3" cy="2599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6221506" y="3039035"/>
            <a:ext cx="331695" cy="3048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6239442" y="3021107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59939" y="2746024"/>
            <a:ext cx="5939790" cy="19464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72353" y="941292"/>
            <a:ext cx="4805082" cy="153296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Уполномоченное должностное лицо принимает или не принимает документ, в зависимости от этого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изменится статус отправленного документа: 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Документ принят в ТО / Документ не принят в ТО. </a:t>
            </a:r>
          </a:p>
          <a:p>
            <a:pPr algn="ctr"/>
            <a:endParaRPr lang="ru-RU" sz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Также можно отправить запрос на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продление срока 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представления запрошенного документа или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отказ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от представления запрошенного документа.</a:t>
            </a:r>
          </a:p>
        </p:txBody>
      </p:sp>
      <p:sp>
        <p:nvSpPr>
          <p:cNvPr id="9" name="Овал 8"/>
          <p:cNvSpPr/>
          <p:nvPr/>
        </p:nvSpPr>
        <p:spPr>
          <a:xfrm>
            <a:off x="475130" y="762001"/>
            <a:ext cx="349624" cy="340659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93059" y="788895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Рисунок 893">
            <a:extLst>
              <a:ext uri="{FF2B5EF4-FFF2-40B4-BE49-F238E27FC236}">
                <a16:creationId xmlns="" xmlns:a16="http://schemas.microsoft.com/office/drawing/2014/main" id="{79D3E4BF-BCC2-2F40-B9C8-4CABB8FCB1A6}"/>
              </a:ext>
            </a:extLst>
          </p:cNvPr>
          <p:cNvGrpSpPr/>
          <p:nvPr/>
        </p:nvGrpSpPr>
        <p:grpSpPr>
          <a:xfrm>
            <a:off x="5818093" y="1228241"/>
            <a:ext cx="831920" cy="1057758"/>
            <a:chOff x="5299519" y="2306288"/>
            <a:chExt cx="1593056" cy="2245328"/>
          </a:xfrm>
        </p:grpSpPr>
        <p:sp>
          <p:nvSpPr>
            <p:cNvPr id="17" name="Полилиния 16">
              <a:extLst>
                <a:ext uri="{FF2B5EF4-FFF2-40B4-BE49-F238E27FC236}">
                  <a16:creationId xmlns="" xmlns:a16="http://schemas.microsoft.com/office/drawing/2014/main" id="{DF3951B2-3B69-D94A-9457-373489E60855}"/>
                </a:ext>
              </a:extLst>
            </p:cNvPr>
            <p:cNvSpPr/>
            <p:nvPr/>
          </p:nvSpPr>
          <p:spPr>
            <a:xfrm>
              <a:off x="5883401" y="3411378"/>
              <a:ext cx="425291" cy="312896"/>
            </a:xfrm>
            <a:custGeom>
              <a:avLst/>
              <a:gdLst>
                <a:gd name="connsiteX0" fmla="*/ 0 w 425291"/>
                <a:gd name="connsiteY0" fmla="*/ 180975 h 312896"/>
                <a:gd name="connsiteX1" fmla="*/ 0 w 425291"/>
                <a:gd name="connsiteY1" fmla="*/ 0 h 312896"/>
                <a:gd name="connsiteX2" fmla="*/ 425291 w 425291"/>
                <a:gd name="connsiteY2" fmla="*/ 0 h 312896"/>
                <a:gd name="connsiteX3" fmla="*/ 425291 w 425291"/>
                <a:gd name="connsiteY3" fmla="*/ 180975 h 312896"/>
                <a:gd name="connsiteX4" fmla="*/ 212598 w 425291"/>
                <a:gd name="connsiteY4" fmla="*/ 312896 h 31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5291" h="312896">
                  <a:moveTo>
                    <a:pt x="0" y="180975"/>
                  </a:moveTo>
                  <a:lnTo>
                    <a:pt x="0" y="0"/>
                  </a:lnTo>
                  <a:cubicBezTo>
                    <a:pt x="126959" y="91621"/>
                    <a:pt x="298333" y="91621"/>
                    <a:pt x="425291" y="0"/>
                  </a:cubicBezTo>
                  <a:lnTo>
                    <a:pt x="425291" y="180975"/>
                  </a:lnTo>
                  <a:lnTo>
                    <a:pt x="212598" y="312896"/>
                  </a:ln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="" xmlns:a16="http://schemas.microsoft.com/office/drawing/2014/main" id="{8BD2DE5C-6C6B-E04D-B478-08B353438237}"/>
                </a:ext>
              </a:extLst>
            </p:cNvPr>
            <p:cNvSpPr/>
            <p:nvPr/>
          </p:nvSpPr>
          <p:spPr>
            <a:xfrm>
              <a:off x="5487638" y="2306478"/>
              <a:ext cx="1216818" cy="586644"/>
            </a:xfrm>
            <a:custGeom>
              <a:avLst/>
              <a:gdLst>
                <a:gd name="connsiteX0" fmla="*/ 233648 w 1216818"/>
                <a:gd name="connsiteY0" fmla="*/ 567595 h 586644"/>
                <a:gd name="connsiteX1" fmla="*/ 233648 w 1216818"/>
                <a:gd name="connsiteY1" fmla="*/ 586645 h 586644"/>
                <a:gd name="connsiteX2" fmla="*/ 0 w 1216818"/>
                <a:gd name="connsiteY2" fmla="*/ 364141 h 586644"/>
                <a:gd name="connsiteX3" fmla="*/ 608362 w 1216818"/>
                <a:gd name="connsiteY3" fmla="*/ 0 h 586644"/>
                <a:gd name="connsiteX4" fmla="*/ 1216819 w 1216818"/>
                <a:gd name="connsiteY4" fmla="*/ 364141 h 586644"/>
                <a:gd name="connsiteX5" fmla="*/ 983171 w 1216818"/>
                <a:gd name="connsiteY5" fmla="*/ 586645 h 586644"/>
                <a:gd name="connsiteX6" fmla="*/ 983171 w 1216818"/>
                <a:gd name="connsiteY6" fmla="*/ 586645 h 586644"/>
                <a:gd name="connsiteX7" fmla="*/ 983171 w 1216818"/>
                <a:gd name="connsiteY7" fmla="*/ 443770 h 586644"/>
                <a:gd name="connsiteX8" fmla="*/ 922687 w 1216818"/>
                <a:gd name="connsiteY8" fmla="*/ 366427 h 586644"/>
                <a:gd name="connsiteX9" fmla="*/ 294037 w 1216818"/>
                <a:gd name="connsiteY9" fmla="*/ 366427 h 586644"/>
                <a:gd name="connsiteX10" fmla="*/ 233458 w 1216818"/>
                <a:gd name="connsiteY10" fmla="*/ 443770 h 586644"/>
                <a:gd name="connsiteX11" fmla="*/ 233458 w 1216818"/>
                <a:gd name="connsiteY11" fmla="*/ 567595 h 58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6818" h="586644">
                  <a:moveTo>
                    <a:pt x="233648" y="567595"/>
                  </a:moveTo>
                  <a:lnTo>
                    <a:pt x="233648" y="586645"/>
                  </a:lnTo>
                  <a:cubicBezTo>
                    <a:pt x="91345" y="534924"/>
                    <a:pt x="0" y="454533"/>
                    <a:pt x="0" y="364141"/>
                  </a:cubicBezTo>
                  <a:cubicBezTo>
                    <a:pt x="0" y="208217"/>
                    <a:pt x="272320" y="0"/>
                    <a:pt x="608362" y="0"/>
                  </a:cubicBezTo>
                  <a:cubicBezTo>
                    <a:pt x="944404" y="0"/>
                    <a:pt x="1216819" y="208217"/>
                    <a:pt x="1216819" y="364141"/>
                  </a:cubicBezTo>
                  <a:cubicBezTo>
                    <a:pt x="1216819" y="454533"/>
                    <a:pt x="1125379" y="534924"/>
                    <a:pt x="983171" y="586645"/>
                  </a:cubicBezTo>
                  <a:lnTo>
                    <a:pt x="983171" y="586645"/>
                  </a:lnTo>
                  <a:lnTo>
                    <a:pt x="983171" y="443770"/>
                  </a:lnTo>
                  <a:cubicBezTo>
                    <a:pt x="983123" y="407175"/>
                    <a:pt x="958196" y="375295"/>
                    <a:pt x="922687" y="366427"/>
                  </a:cubicBezTo>
                  <a:cubicBezTo>
                    <a:pt x="716366" y="314430"/>
                    <a:pt x="500358" y="314430"/>
                    <a:pt x="294037" y="366427"/>
                  </a:cubicBezTo>
                  <a:cubicBezTo>
                    <a:pt x="258509" y="375285"/>
                    <a:pt x="233543" y="407156"/>
                    <a:pt x="233458" y="443770"/>
                  </a:cubicBezTo>
                  <a:lnTo>
                    <a:pt x="233458" y="567595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="" xmlns:a16="http://schemas.microsoft.com/office/drawing/2014/main" id="{3D376A35-83D1-0141-9C47-CEE9A33F6196}"/>
                </a:ext>
              </a:extLst>
            </p:cNvPr>
            <p:cNvSpPr/>
            <p:nvPr/>
          </p:nvSpPr>
          <p:spPr>
            <a:xfrm>
              <a:off x="5299519" y="3679031"/>
              <a:ext cx="313467" cy="167925"/>
            </a:xfrm>
            <a:custGeom>
              <a:avLst/>
              <a:gdLst>
                <a:gd name="connsiteX0" fmla="*/ 313468 w 313467"/>
                <a:gd name="connsiteY0" fmla="*/ 0 h 167925"/>
                <a:gd name="connsiteX1" fmla="*/ 313468 w 313467"/>
                <a:gd name="connsiteY1" fmla="*/ 77914 h 167925"/>
                <a:gd name="connsiteX2" fmla="*/ 0 w 313467"/>
                <a:gd name="connsiteY2" fmla="*/ 167926 h 167925"/>
                <a:gd name="connsiteX3" fmla="*/ 64198 w 313467"/>
                <a:gd name="connsiteY3" fmla="*/ 79915 h 16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467" h="167925">
                  <a:moveTo>
                    <a:pt x="313468" y="0"/>
                  </a:moveTo>
                  <a:lnTo>
                    <a:pt x="313468" y="77914"/>
                  </a:lnTo>
                  <a:lnTo>
                    <a:pt x="0" y="167926"/>
                  </a:lnTo>
                  <a:cubicBezTo>
                    <a:pt x="-10" y="127749"/>
                    <a:pt x="25937" y="92173"/>
                    <a:pt x="64198" y="79915"/>
                  </a:cubicBez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="" xmlns:a16="http://schemas.microsoft.com/office/drawing/2014/main" id="{868CF26E-A588-B34C-9CCC-0E57346DD0A3}"/>
                </a:ext>
              </a:extLst>
            </p:cNvPr>
            <p:cNvSpPr/>
            <p:nvPr/>
          </p:nvSpPr>
          <p:spPr>
            <a:xfrm>
              <a:off x="5749194" y="3592353"/>
              <a:ext cx="346805" cy="347662"/>
            </a:xfrm>
            <a:custGeom>
              <a:avLst/>
              <a:gdLst>
                <a:gd name="connsiteX0" fmla="*/ 241649 w 346805"/>
                <a:gd name="connsiteY0" fmla="*/ 239839 h 347662"/>
                <a:gd name="connsiteX1" fmla="*/ 136398 w 346805"/>
                <a:gd name="connsiteY1" fmla="*/ 347663 h 347662"/>
                <a:gd name="connsiteX2" fmla="*/ 0 w 346805"/>
                <a:gd name="connsiteY2" fmla="*/ 43053 h 347662"/>
                <a:gd name="connsiteX3" fmla="*/ 134207 w 346805"/>
                <a:gd name="connsiteY3" fmla="*/ 0 h 347662"/>
                <a:gd name="connsiteX4" fmla="*/ 346805 w 346805"/>
                <a:gd name="connsiteY4" fmla="*/ 132017 h 347662"/>
                <a:gd name="connsiteX5" fmla="*/ 241649 w 346805"/>
                <a:gd name="connsiteY5" fmla="*/ 239839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805" h="347662">
                  <a:moveTo>
                    <a:pt x="241649" y="239839"/>
                  </a:moveTo>
                  <a:lnTo>
                    <a:pt x="136398" y="347663"/>
                  </a:lnTo>
                  <a:lnTo>
                    <a:pt x="0" y="43053"/>
                  </a:lnTo>
                  <a:lnTo>
                    <a:pt x="134207" y="0"/>
                  </a:lnTo>
                  <a:lnTo>
                    <a:pt x="346805" y="132017"/>
                  </a:lnTo>
                  <a:lnTo>
                    <a:pt x="241649" y="23983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1" name="Полилиния 20">
              <a:extLst>
                <a:ext uri="{FF2B5EF4-FFF2-40B4-BE49-F238E27FC236}">
                  <a16:creationId xmlns="" xmlns:a16="http://schemas.microsoft.com/office/drawing/2014/main" id="{A066C3B8-A086-384E-A092-5FD01A347727}"/>
                </a:ext>
              </a:extLst>
            </p:cNvPr>
            <p:cNvSpPr/>
            <p:nvPr/>
          </p:nvSpPr>
          <p:spPr>
            <a:xfrm>
              <a:off x="6585203" y="3680745"/>
              <a:ext cx="307371" cy="165925"/>
            </a:xfrm>
            <a:custGeom>
              <a:avLst/>
              <a:gdLst>
                <a:gd name="connsiteX0" fmla="*/ 0 w 307371"/>
                <a:gd name="connsiteY0" fmla="*/ 76200 h 165925"/>
                <a:gd name="connsiteX1" fmla="*/ 0 w 307371"/>
                <a:gd name="connsiteY1" fmla="*/ 0 h 165925"/>
                <a:gd name="connsiteX2" fmla="*/ 243174 w 307371"/>
                <a:gd name="connsiteY2" fmla="*/ 77914 h 165925"/>
                <a:gd name="connsiteX3" fmla="*/ 307372 w 307371"/>
                <a:gd name="connsiteY3" fmla="*/ 165926 h 16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7371" h="165925">
                  <a:moveTo>
                    <a:pt x="0" y="76200"/>
                  </a:moveTo>
                  <a:lnTo>
                    <a:pt x="0" y="0"/>
                  </a:lnTo>
                  <a:lnTo>
                    <a:pt x="243174" y="77914"/>
                  </a:lnTo>
                  <a:cubicBezTo>
                    <a:pt x="281435" y="90173"/>
                    <a:pt x="307382" y="125749"/>
                    <a:pt x="307372" y="165926"/>
                  </a:cubicBez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2" name="Полилиния 21">
              <a:extLst>
                <a:ext uri="{FF2B5EF4-FFF2-40B4-BE49-F238E27FC236}">
                  <a16:creationId xmlns="" xmlns:a16="http://schemas.microsoft.com/office/drawing/2014/main" id="{17CCC82D-0B51-4B45-80C8-4F7A887F868E}"/>
                </a:ext>
              </a:extLst>
            </p:cNvPr>
            <p:cNvSpPr/>
            <p:nvPr/>
          </p:nvSpPr>
          <p:spPr>
            <a:xfrm>
              <a:off x="6098857" y="3635406"/>
              <a:ext cx="529875" cy="916209"/>
            </a:xfrm>
            <a:custGeom>
              <a:avLst/>
              <a:gdLst>
                <a:gd name="connsiteX0" fmla="*/ 0 w 529875"/>
                <a:gd name="connsiteY0" fmla="*/ 780574 h 916209"/>
                <a:gd name="connsiteX1" fmla="*/ 130492 w 529875"/>
                <a:gd name="connsiteY1" fmla="*/ 484632 h 916209"/>
                <a:gd name="connsiteX2" fmla="*/ 209836 w 529875"/>
                <a:gd name="connsiteY2" fmla="*/ 304609 h 916209"/>
                <a:gd name="connsiteX3" fmla="*/ 344138 w 529875"/>
                <a:gd name="connsiteY3" fmla="*/ 0 h 916209"/>
                <a:gd name="connsiteX4" fmla="*/ 486346 w 529875"/>
                <a:gd name="connsiteY4" fmla="*/ 45625 h 916209"/>
                <a:gd name="connsiteX5" fmla="*/ 486346 w 529875"/>
                <a:gd name="connsiteY5" fmla="*/ 121539 h 916209"/>
                <a:gd name="connsiteX6" fmla="*/ 486346 w 529875"/>
                <a:gd name="connsiteY6" fmla="*/ 281559 h 916209"/>
                <a:gd name="connsiteX7" fmla="*/ 349758 w 529875"/>
                <a:gd name="connsiteY7" fmla="*/ 381095 h 916209"/>
                <a:gd name="connsiteX8" fmla="*/ 529876 w 529875"/>
                <a:gd name="connsiteY8" fmla="*/ 373189 h 916209"/>
                <a:gd name="connsiteX9" fmla="*/ 72866 w 529875"/>
                <a:gd name="connsiteY9" fmla="*/ 916210 h 916209"/>
                <a:gd name="connsiteX10" fmla="*/ 60769 w 529875"/>
                <a:gd name="connsiteY10" fmla="*/ 916210 h 916209"/>
                <a:gd name="connsiteX11" fmla="*/ 0 w 529875"/>
                <a:gd name="connsiteY11" fmla="*/ 780669 h 916209"/>
                <a:gd name="connsiteX12" fmla="*/ 0 w 529875"/>
                <a:gd name="connsiteY12" fmla="*/ 780574 h 91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9875" h="916209">
                  <a:moveTo>
                    <a:pt x="0" y="780574"/>
                  </a:moveTo>
                  <a:lnTo>
                    <a:pt x="130492" y="484632"/>
                  </a:lnTo>
                  <a:lnTo>
                    <a:pt x="209836" y="304609"/>
                  </a:lnTo>
                  <a:lnTo>
                    <a:pt x="344138" y="0"/>
                  </a:lnTo>
                  <a:lnTo>
                    <a:pt x="486346" y="45625"/>
                  </a:lnTo>
                  <a:lnTo>
                    <a:pt x="486346" y="121539"/>
                  </a:lnTo>
                  <a:lnTo>
                    <a:pt x="486346" y="281559"/>
                  </a:lnTo>
                  <a:lnTo>
                    <a:pt x="349758" y="381095"/>
                  </a:lnTo>
                  <a:lnTo>
                    <a:pt x="529876" y="373189"/>
                  </a:lnTo>
                  <a:lnTo>
                    <a:pt x="72866" y="916210"/>
                  </a:lnTo>
                  <a:lnTo>
                    <a:pt x="60769" y="916210"/>
                  </a:lnTo>
                  <a:lnTo>
                    <a:pt x="0" y="780669"/>
                  </a:lnTo>
                  <a:lnTo>
                    <a:pt x="0" y="780574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3" name="Полилиния 22">
              <a:extLst>
                <a:ext uri="{FF2B5EF4-FFF2-40B4-BE49-F238E27FC236}">
                  <a16:creationId xmlns="" xmlns:a16="http://schemas.microsoft.com/office/drawing/2014/main" id="{3419DC86-4236-A541-B413-5A85E0EE4FFA}"/>
                </a:ext>
              </a:extLst>
            </p:cNvPr>
            <p:cNvSpPr/>
            <p:nvPr/>
          </p:nvSpPr>
          <p:spPr>
            <a:xfrm>
              <a:off x="6096000" y="3592353"/>
              <a:ext cx="346995" cy="347662"/>
            </a:xfrm>
            <a:custGeom>
              <a:avLst/>
              <a:gdLst>
                <a:gd name="connsiteX0" fmla="*/ 212693 w 346995"/>
                <a:gd name="connsiteY0" fmla="*/ 347663 h 347662"/>
                <a:gd name="connsiteX1" fmla="*/ 106394 w 346995"/>
                <a:gd name="connsiteY1" fmla="*/ 239839 h 347662"/>
                <a:gd name="connsiteX2" fmla="*/ 0 w 346995"/>
                <a:gd name="connsiteY2" fmla="*/ 132017 h 347662"/>
                <a:gd name="connsiteX3" fmla="*/ 212693 w 346995"/>
                <a:gd name="connsiteY3" fmla="*/ 0 h 347662"/>
                <a:gd name="connsiteX4" fmla="*/ 346996 w 346995"/>
                <a:gd name="connsiteY4" fmla="*/ 43053 h 347662"/>
                <a:gd name="connsiteX5" fmla="*/ 212693 w 346995"/>
                <a:gd name="connsiteY5" fmla="*/ 347663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995" h="347662">
                  <a:moveTo>
                    <a:pt x="212693" y="347663"/>
                  </a:moveTo>
                  <a:lnTo>
                    <a:pt x="106394" y="239839"/>
                  </a:lnTo>
                  <a:lnTo>
                    <a:pt x="0" y="132017"/>
                  </a:lnTo>
                  <a:lnTo>
                    <a:pt x="212693" y="0"/>
                  </a:lnTo>
                  <a:lnTo>
                    <a:pt x="346996" y="43053"/>
                  </a:lnTo>
                  <a:lnTo>
                    <a:pt x="212693" y="34766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4" name="Полилиния 23">
              <a:extLst>
                <a:ext uri="{FF2B5EF4-FFF2-40B4-BE49-F238E27FC236}">
                  <a16:creationId xmlns="" xmlns:a16="http://schemas.microsoft.com/office/drawing/2014/main" id="{E3B7437D-6F34-7D48-B87B-195F9767C1BD}"/>
                </a:ext>
              </a:extLst>
            </p:cNvPr>
            <p:cNvSpPr/>
            <p:nvPr/>
          </p:nvSpPr>
          <p:spPr>
            <a:xfrm>
              <a:off x="6154769" y="3832193"/>
              <a:ext cx="153923" cy="287845"/>
            </a:xfrm>
            <a:custGeom>
              <a:avLst/>
              <a:gdLst>
                <a:gd name="connsiteX0" fmla="*/ 74581 w 153923"/>
                <a:gd name="connsiteY0" fmla="*/ 287846 h 287845"/>
                <a:gd name="connsiteX1" fmla="*/ 0 w 153923"/>
                <a:gd name="connsiteY1" fmla="*/ 81344 h 287845"/>
                <a:gd name="connsiteX2" fmla="*/ 47625 w 153923"/>
                <a:gd name="connsiteY2" fmla="*/ 0 h 287845"/>
                <a:gd name="connsiteX3" fmla="*/ 153924 w 153923"/>
                <a:gd name="connsiteY3" fmla="*/ 107823 h 287845"/>
                <a:gd name="connsiteX4" fmla="*/ 74581 w 153923"/>
                <a:gd name="connsiteY4" fmla="*/ 287846 h 28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23" h="287845">
                  <a:moveTo>
                    <a:pt x="74581" y="287846"/>
                  </a:moveTo>
                  <a:lnTo>
                    <a:pt x="0" y="81344"/>
                  </a:lnTo>
                  <a:lnTo>
                    <a:pt x="47625" y="0"/>
                  </a:lnTo>
                  <a:lnTo>
                    <a:pt x="153924" y="107823"/>
                  </a:lnTo>
                  <a:lnTo>
                    <a:pt x="74581" y="28784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5" name="Полилиния 24">
              <a:extLst>
                <a:ext uri="{FF2B5EF4-FFF2-40B4-BE49-F238E27FC236}">
                  <a16:creationId xmlns="" xmlns:a16="http://schemas.microsoft.com/office/drawing/2014/main" id="{74D89E20-5F52-3F46-8B8E-CAE907AE7A73}"/>
                </a:ext>
              </a:extLst>
            </p:cNvPr>
            <p:cNvSpPr/>
            <p:nvPr/>
          </p:nvSpPr>
          <p:spPr>
            <a:xfrm>
              <a:off x="5990844" y="3724370"/>
              <a:ext cx="211550" cy="189166"/>
            </a:xfrm>
            <a:custGeom>
              <a:avLst/>
              <a:gdLst>
                <a:gd name="connsiteX0" fmla="*/ 211550 w 211550"/>
                <a:gd name="connsiteY0" fmla="*/ 107823 h 189166"/>
                <a:gd name="connsiteX1" fmla="*/ 163925 w 211550"/>
                <a:gd name="connsiteY1" fmla="*/ 189166 h 189166"/>
                <a:gd name="connsiteX2" fmla="*/ 47625 w 211550"/>
                <a:gd name="connsiteY2" fmla="*/ 189166 h 189166"/>
                <a:gd name="connsiteX3" fmla="*/ 0 w 211550"/>
                <a:gd name="connsiteY3" fmla="*/ 107823 h 189166"/>
                <a:gd name="connsiteX4" fmla="*/ 105156 w 211550"/>
                <a:gd name="connsiteY4" fmla="*/ 0 h 189166"/>
                <a:gd name="connsiteX5" fmla="*/ 211550 w 211550"/>
                <a:gd name="connsiteY5" fmla="*/ 107823 h 18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550" h="189166">
                  <a:moveTo>
                    <a:pt x="211550" y="107823"/>
                  </a:moveTo>
                  <a:lnTo>
                    <a:pt x="163925" y="189166"/>
                  </a:lnTo>
                  <a:lnTo>
                    <a:pt x="47625" y="189166"/>
                  </a:lnTo>
                  <a:lnTo>
                    <a:pt x="0" y="107823"/>
                  </a:lnTo>
                  <a:lnTo>
                    <a:pt x="105156" y="0"/>
                  </a:lnTo>
                  <a:lnTo>
                    <a:pt x="211550" y="107823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6" name="Полилиния 25">
              <a:extLst>
                <a:ext uri="{FF2B5EF4-FFF2-40B4-BE49-F238E27FC236}">
                  <a16:creationId xmlns="" xmlns:a16="http://schemas.microsoft.com/office/drawing/2014/main" id="{BB559E8B-7E53-3B44-9FDD-4BB351165DDC}"/>
                </a:ext>
              </a:extLst>
            </p:cNvPr>
            <p:cNvSpPr/>
            <p:nvPr/>
          </p:nvSpPr>
          <p:spPr>
            <a:xfrm>
              <a:off x="5299519" y="3756945"/>
              <a:ext cx="727043" cy="794670"/>
            </a:xfrm>
            <a:custGeom>
              <a:avLst/>
              <a:gdLst>
                <a:gd name="connsiteX0" fmla="*/ 0 w 727043"/>
                <a:gd name="connsiteY0" fmla="*/ 90011 h 794670"/>
                <a:gd name="connsiteX1" fmla="*/ 313468 w 727043"/>
                <a:gd name="connsiteY1" fmla="*/ 0 h 794670"/>
                <a:gd name="connsiteX2" fmla="*/ 313468 w 727043"/>
                <a:gd name="connsiteY2" fmla="*/ 160020 h 794670"/>
                <a:gd name="connsiteX3" fmla="*/ 450056 w 727043"/>
                <a:gd name="connsiteY3" fmla="*/ 259556 h 794670"/>
                <a:gd name="connsiteX4" fmla="*/ 270034 w 727043"/>
                <a:gd name="connsiteY4" fmla="*/ 251651 h 794670"/>
                <a:gd name="connsiteX5" fmla="*/ 727043 w 727043"/>
                <a:gd name="connsiteY5" fmla="*/ 794671 h 794670"/>
                <a:gd name="connsiteX6" fmla="*/ 258413 w 727043"/>
                <a:gd name="connsiteY6" fmla="*/ 794671 h 794670"/>
                <a:gd name="connsiteX7" fmla="*/ 0 w 727043"/>
                <a:gd name="connsiteY7" fmla="*/ 794671 h 794670"/>
                <a:gd name="connsiteX8" fmla="*/ 0 w 727043"/>
                <a:gd name="connsiteY8" fmla="*/ 90011 h 79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043" h="794670">
                  <a:moveTo>
                    <a:pt x="0" y="90011"/>
                  </a:moveTo>
                  <a:lnTo>
                    <a:pt x="313468" y="0"/>
                  </a:lnTo>
                  <a:lnTo>
                    <a:pt x="313468" y="160020"/>
                  </a:lnTo>
                  <a:lnTo>
                    <a:pt x="450056" y="259556"/>
                  </a:lnTo>
                  <a:lnTo>
                    <a:pt x="270034" y="251651"/>
                  </a:lnTo>
                  <a:lnTo>
                    <a:pt x="727043" y="794671"/>
                  </a:lnTo>
                  <a:lnTo>
                    <a:pt x="258413" y="794671"/>
                  </a:lnTo>
                  <a:lnTo>
                    <a:pt x="0" y="794671"/>
                  </a:lnTo>
                  <a:lnTo>
                    <a:pt x="0" y="90011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7" name="Полилиния 26">
              <a:extLst>
                <a:ext uri="{FF2B5EF4-FFF2-40B4-BE49-F238E27FC236}">
                  <a16:creationId xmlns="" xmlns:a16="http://schemas.microsoft.com/office/drawing/2014/main" id="{3F27F039-9501-D143-9170-EBBD40CBCBFE}"/>
                </a:ext>
              </a:extLst>
            </p:cNvPr>
            <p:cNvSpPr/>
            <p:nvPr/>
          </p:nvSpPr>
          <p:spPr>
            <a:xfrm>
              <a:off x="5569553" y="3635406"/>
              <a:ext cx="590073" cy="916209"/>
            </a:xfrm>
            <a:custGeom>
              <a:avLst/>
              <a:gdLst>
                <a:gd name="connsiteX0" fmla="*/ 43434 w 590073"/>
                <a:gd name="connsiteY0" fmla="*/ 281559 h 916209"/>
                <a:gd name="connsiteX1" fmla="*/ 43434 w 590073"/>
                <a:gd name="connsiteY1" fmla="*/ 121539 h 916209"/>
                <a:gd name="connsiteX2" fmla="*/ 43434 w 590073"/>
                <a:gd name="connsiteY2" fmla="*/ 43624 h 916209"/>
                <a:gd name="connsiteX3" fmla="*/ 179642 w 590073"/>
                <a:gd name="connsiteY3" fmla="*/ 0 h 916209"/>
                <a:gd name="connsiteX4" fmla="*/ 316040 w 590073"/>
                <a:gd name="connsiteY4" fmla="*/ 304609 h 916209"/>
                <a:gd name="connsiteX5" fmla="*/ 396716 w 590073"/>
                <a:gd name="connsiteY5" fmla="*/ 484632 h 916209"/>
                <a:gd name="connsiteX6" fmla="*/ 529304 w 590073"/>
                <a:gd name="connsiteY6" fmla="*/ 780574 h 916209"/>
                <a:gd name="connsiteX7" fmla="*/ 529304 w 590073"/>
                <a:gd name="connsiteY7" fmla="*/ 780669 h 916209"/>
                <a:gd name="connsiteX8" fmla="*/ 590074 w 590073"/>
                <a:gd name="connsiteY8" fmla="*/ 916210 h 916209"/>
                <a:gd name="connsiteX9" fmla="*/ 457010 w 590073"/>
                <a:gd name="connsiteY9" fmla="*/ 916210 h 916209"/>
                <a:gd name="connsiteX10" fmla="*/ 0 w 590073"/>
                <a:gd name="connsiteY10" fmla="*/ 373189 h 916209"/>
                <a:gd name="connsiteX11" fmla="*/ 180023 w 590073"/>
                <a:gd name="connsiteY11" fmla="*/ 381095 h 916209"/>
                <a:gd name="connsiteX12" fmla="*/ 43434 w 590073"/>
                <a:gd name="connsiteY12" fmla="*/ 281559 h 916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0073" h="916209">
                  <a:moveTo>
                    <a:pt x="43434" y="281559"/>
                  </a:moveTo>
                  <a:lnTo>
                    <a:pt x="43434" y="121539"/>
                  </a:lnTo>
                  <a:lnTo>
                    <a:pt x="43434" y="43624"/>
                  </a:lnTo>
                  <a:lnTo>
                    <a:pt x="179642" y="0"/>
                  </a:lnTo>
                  <a:lnTo>
                    <a:pt x="316040" y="304609"/>
                  </a:lnTo>
                  <a:lnTo>
                    <a:pt x="396716" y="484632"/>
                  </a:lnTo>
                  <a:lnTo>
                    <a:pt x="529304" y="780574"/>
                  </a:lnTo>
                  <a:lnTo>
                    <a:pt x="529304" y="780669"/>
                  </a:lnTo>
                  <a:lnTo>
                    <a:pt x="590074" y="916210"/>
                  </a:lnTo>
                  <a:lnTo>
                    <a:pt x="457010" y="916210"/>
                  </a:lnTo>
                  <a:lnTo>
                    <a:pt x="0" y="373189"/>
                  </a:lnTo>
                  <a:lnTo>
                    <a:pt x="180023" y="381095"/>
                  </a:lnTo>
                  <a:lnTo>
                    <a:pt x="43434" y="281559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8" name="Полилиния 27">
              <a:extLst>
                <a:ext uri="{FF2B5EF4-FFF2-40B4-BE49-F238E27FC236}">
                  <a16:creationId xmlns="" xmlns:a16="http://schemas.microsoft.com/office/drawing/2014/main" id="{30BA5B8A-37A7-0B49-87A7-E60621BEC922}"/>
                </a:ext>
              </a:extLst>
            </p:cNvPr>
            <p:cNvSpPr/>
            <p:nvPr/>
          </p:nvSpPr>
          <p:spPr>
            <a:xfrm>
              <a:off x="6171723" y="3756945"/>
              <a:ext cx="720851" cy="794670"/>
            </a:xfrm>
            <a:custGeom>
              <a:avLst/>
              <a:gdLst>
                <a:gd name="connsiteX0" fmla="*/ 720852 w 720851"/>
                <a:gd name="connsiteY0" fmla="*/ 90011 h 794670"/>
                <a:gd name="connsiteX1" fmla="*/ 720852 w 720851"/>
                <a:gd name="connsiteY1" fmla="*/ 794671 h 794670"/>
                <a:gd name="connsiteX2" fmla="*/ 462343 w 720851"/>
                <a:gd name="connsiteY2" fmla="*/ 794671 h 794670"/>
                <a:gd name="connsiteX3" fmla="*/ 0 w 720851"/>
                <a:gd name="connsiteY3" fmla="*/ 794671 h 794670"/>
                <a:gd name="connsiteX4" fmla="*/ 457009 w 720851"/>
                <a:gd name="connsiteY4" fmla="*/ 251651 h 794670"/>
                <a:gd name="connsiteX5" fmla="*/ 276892 w 720851"/>
                <a:gd name="connsiteY5" fmla="*/ 259556 h 794670"/>
                <a:gd name="connsiteX6" fmla="*/ 413480 w 720851"/>
                <a:gd name="connsiteY6" fmla="*/ 160020 h 794670"/>
                <a:gd name="connsiteX7" fmla="*/ 413480 w 720851"/>
                <a:gd name="connsiteY7" fmla="*/ 0 h 794670"/>
                <a:gd name="connsiteX8" fmla="*/ 720852 w 720851"/>
                <a:gd name="connsiteY8" fmla="*/ 90011 h 79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51" h="794670">
                  <a:moveTo>
                    <a:pt x="720852" y="90011"/>
                  </a:moveTo>
                  <a:lnTo>
                    <a:pt x="720852" y="794671"/>
                  </a:lnTo>
                  <a:lnTo>
                    <a:pt x="462343" y="794671"/>
                  </a:lnTo>
                  <a:lnTo>
                    <a:pt x="0" y="794671"/>
                  </a:lnTo>
                  <a:lnTo>
                    <a:pt x="457009" y="251651"/>
                  </a:lnTo>
                  <a:lnTo>
                    <a:pt x="276892" y="259556"/>
                  </a:lnTo>
                  <a:lnTo>
                    <a:pt x="413480" y="160020"/>
                  </a:lnTo>
                  <a:lnTo>
                    <a:pt x="413480" y="0"/>
                  </a:lnTo>
                  <a:lnTo>
                    <a:pt x="720852" y="90011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29" name="Полилиния 28">
              <a:extLst>
                <a:ext uri="{FF2B5EF4-FFF2-40B4-BE49-F238E27FC236}">
                  <a16:creationId xmlns="" xmlns:a16="http://schemas.microsoft.com/office/drawing/2014/main" id="{45BF480E-F224-C348-A8C3-F53FCFCABCB6}"/>
                </a:ext>
              </a:extLst>
            </p:cNvPr>
            <p:cNvSpPr/>
            <p:nvPr/>
          </p:nvSpPr>
          <p:spPr>
            <a:xfrm>
              <a:off x="5721000" y="2873883"/>
              <a:ext cx="749712" cy="218608"/>
            </a:xfrm>
            <a:custGeom>
              <a:avLst/>
              <a:gdLst>
                <a:gd name="connsiteX0" fmla="*/ 286 w 749712"/>
                <a:gd name="connsiteY0" fmla="*/ 19050 h 218608"/>
                <a:gd name="connsiteX1" fmla="*/ 286 w 749712"/>
                <a:gd name="connsiteY1" fmla="*/ 0 h 218608"/>
                <a:gd name="connsiteX2" fmla="*/ 749713 w 749712"/>
                <a:gd name="connsiteY2" fmla="*/ 0 h 218608"/>
                <a:gd name="connsiteX3" fmla="*/ 749713 w 749712"/>
                <a:gd name="connsiteY3" fmla="*/ 38100 h 218608"/>
                <a:gd name="connsiteX4" fmla="*/ 740188 w 749712"/>
                <a:gd name="connsiteY4" fmla="*/ 88297 h 218608"/>
                <a:gd name="connsiteX5" fmla="*/ 655701 w 749712"/>
                <a:gd name="connsiteY5" fmla="*/ 170402 h 218608"/>
                <a:gd name="connsiteX6" fmla="*/ 93726 w 749712"/>
                <a:gd name="connsiteY6" fmla="*/ 170402 h 218608"/>
                <a:gd name="connsiteX7" fmla="*/ 9525 w 749712"/>
                <a:gd name="connsiteY7" fmla="*/ 88583 h 218608"/>
                <a:gd name="connsiteX8" fmla="*/ 9525 w 749712"/>
                <a:gd name="connsiteY8" fmla="*/ 88583 h 218608"/>
                <a:gd name="connsiteX9" fmla="*/ 0 w 749712"/>
                <a:gd name="connsiteY9" fmla="*/ 38386 h 218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9712" h="218608">
                  <a:moveTo>
                    <a:pt x="286" y="19050"/>
                  </a:moveTo>
                  <a:lnTo>
                    <a:pt x="286" y="0"/>
                  </a:lnTo>
                  <a:cubicBezTo>
                    <a:pt x="243821" y="79153"/>
                    <a:pt x="506178" y="79153"/>
                    <a:pt x="749713" y="0"/>
                  </a:cubicBezTo>
                  <a:lnTo>
                    <a:pt x="749713" y="38100"/>
                  </a:lnTo>
                  <a:cubicBezTo>
                    <a:pt x="749675" y="55274"/>
                    <a:pt x="746446" y="72295"/>
                    <a:pt x="740188" y="88297"/>
                  </a:cubicBezTo>
                  <a:cubicBezTo>
                    <a:pt x="725395" y="126711"/>
                    <a:pt x="694515" y="156715"/>
                    <a:pt x="655701" y="170402"/>
                  </a:cubicBezTo>
                  <a:cubicBezTo>
                    <a:pt x="473888" y="234677"/>
                    <a:pt x="275539" y="234677"/>
                    <a:pt x="93726" y="170402"/>
                  </a:cubicBezTo>
                  <a:cubicBezTo>
                    <a:pt x="55007" y="156820"/>
                    <a:pt x="24212" y="126892"/>
                    <a:pt x="9525" y="88583"/>
                  </a:cubicBezTo>
                  <a:lnTo>
                    <a:pt x="9525" y="88583"/>
                  </a:lnTo>
                  <a:cubicBezTo>
                    <a:pt x="3267" y="72580"/>
                    <a:pt x="38" y="55559"/>
                    <a:pt x="0" y="38386"/>
                  </a:cubicBez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0" name="Полилиния 29">
              <a:extLst>
                <a:ext uri="{FF2B5EF4-FFF2-40B4-BE49-F238E27FC236}">
                  <a16:creationId xmlns="" xmlns:a16="http://schemas.microsoft.com/office/drawing/2014/main" id="{F62A541F-8395-5A42-B816-20D3A74331DD}"/>
                </a:ext>
              </a:extLst>
            </p:cNvPr>
            <p:cNvSpPr/>
            <p:nvPr/>
          </p:nvSpPr>
          <p:spPr>
            <a:xfrm>
              <a:off x="5721286" y="2812541"/>
              <a:ext cx="749426" cy="120896"/>
            </a:xfrm>
            <a:custGeom>
              <a:avLst/>
              <a:gdLst>
                <a:gd name="connsiteX0" fmla="*/ 0 w 749426"/>
                <a:gd name="connsiteY0" fmla="*/ 0 h 120896"/>
                <a:gd name="connsiteX1" fmla="*/ 749427 w 749426"/>
                <a:gd name="connsiteY1" fmla="*/ 0 h 120896"/>
                <a:gd name="connsiteX2" fmla="*/ 749427 w 749426"/>
                <a:gd name="connsiteY2" fmla="*/ 61532 h 120896"/>
                <a:gd name="connsiteX3" fmla="*/ 0 w 749426"/>
                <a:gd name="connsiteY3" fmla="*/ 61532 h 120896"/>
                <a:gd name="connsiteX4" fmla="*/ 0 w 749426"/>
                <a:gd name="connsiteY4" fmla="*/ 0 h 12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426" h="120896">
                  <a:moveTo>
                    <a:pt x="0" y="0"/>
                  </a:moveTo>
                  <a:cubicBezTo>
                    <a:pt x="243535" y="79153"/>
                    <a:pt x="505892" y="79153"/>
                    <a:pt x="749427" y="0"/>
                  </a:cubicBezTo>
                  <a:lnTo>
                    <a:pt x="749427" y="61532"/>
                  </a:lnTo>
                  <a:cubicBezTo>
                    <a:pt x="505892" y="140684"/>
                    <a:pt x="243535" y="140684"/>
                    <a:pt x="0" y="615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1" name="Полилиния 30">
              <a:extLst>
                <a:ext uri="{FF2B5EF4-FFF2-40B4-BE49-F238E27FC236}">
                  <a16:creationId xmlns="" xmlns:a16="http://schemas.microsoft.com/office/drawing/2014/main" id="{A5DAC7BD-82A8-EE42-AD79-72D5A82F18F0}"/>
                </a:ext>
              </a:extLst>
            </p:cNvPr>
            <p:cNvSpPr/>
            <p:nvPr/>
          </p:nvSpPr>
          <p:spPr>
            <a:xfrm>
              <a:off x="5721381" y="2633907"/>
              <a:ext cx="749427" cy="237998"/>
            </a:xfrm>
            <a:custGeom>
              <a:avLst/>
              <a:gdLst>
                <a:gd name="connsiteX0" fmla="*/ 374618 w 749427"/>
                <a:gd name="connsiteY0" fmla="*/ 193208 h 237998"/>
                <a:gd name="connsiteX1" fmla="*/ 433292 w 749427"/>
                <a:gd name="connsiteY1" fmla="*/ 120341 h 237998"/>
                <a:gd name="connsiteX2" fmla="*/ 374618 w 749427"/>
                <a:gd name="connsiteY2" fmla="*/ 47475 h 237998"/>
                <a:gd name="connsiteX3" fmla="*/ 315944 w 749427"/>
                <a:gd name="connsiteY3" fmla="*/ 120341 h 237998"/>
                <a:gd name="connsiteX4" fmla="*/ 374618 w 749427"/>
                <a:gd name="connsiteY4" fmla="*/ 193208 h 237998"/>
                <a:gd name="connsiteX5" fmla="*/ 60293 w 749427"/>
                <a:gd name="connsiteY5" fmla="*/ 38998 h 237998"/>
                <a:gd name="connsiteX6" fmla="*/ 688943 w 749427"/>
                <a:gd name="connsiteY6" fmla="*/ 38998 h 237998"/>
                <a:gd name="connsiteX7" fmla="*/ 749427 w 749427"/>
                <a:gd name="connsiteY7" fmla="*/ 116341 h 237998"/>
                <a:gd name="connsiteX8" fmla="*/ 749427 w 749427"/>
                <a:gd name="connsiteY8" fmla="*/ 178634 h 237998"/>
                <a:gd name="connsiteX9" fmla="*/ 0 w 749427"/>
                <a:gd name="connsiteY9" fmla="*/ 178634 h 237998"/>
                <a:gd name="connsiteX10" fmla="*/ 0 w 749427"/>
                <a:gd name="connsiteY10" fmla="*/ 116341 h 237998"/>
                <a:gd name="connsiteX11" fmla="*/ 60293 w 749427"/>
                <a:gd name="connsiteY11" fmla="*/ 38998 h 23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9427" h="237998">
                  <a:moveTo>
                    <a:pt x="374618" y="193208"/>
                  </a:moveTo>
                  <a:cubicBezTo>
                    <a:pt x="407099" y="193208"/>
                    <a:pt x="433292" y="160632"/>
                    <a:pt x="433292" y="120341"/>
                  </a:cubicBezTo>
                  <a:cubicBezTo>
                    <a:pt x="433292" y="80050"/>
                    <a:pt x="407099" y="47475"/>
                    <a:pt x="374618" y="47475"/>
                  </a:cubicBezTo>
                  <a:cubicBezTo>
                    <a:pt x="342138" y="47475"/>
                    <a:pt x="315944" y="80050"/>
                    <a:pt x="315944" y="120341"/>
                  </a:cubicBezTo>
                  <a:cubicBezTo>
                    <a:pt x="315944" y="160632"/>
                    <a:pt x="342233" y="193208"/>
                    <a:pt x="374618" y="193208"/>
                  </a:cubicBezTo>
                  <a:close/>
                  <a:moveTo>
                    <a:pt x="60293" y="38998"/>
                  </a:moveTo>
                  <a:cubicBezTo>
                    <a:pt x="266614" y="-12999"/>
                    <a:pt x="482622" y="-12999"/>
                    <a:pt x="688943" y="38998"/>
                  </a:cubicBezTo>
                  <a:cubicBezTo>
                    <a:pt x="724452" y="47866"/>
                    <a:pt x="749379" y="79746"/>
                    <a:pt x="749427" y="116341"/>
                  </a:cubicBezTo>
                  <a:lnTo>
                    <a:pt x="749427" y="178634"/>
                  </a:lnTo>
                  <a:cubicBezTo>
                    <a:pt x="505892" y="257787"/>
                    <a:pt x="243535" y="257787"/>
                    <a:pt x="0" y="178634"/>
                  </a:cubicBezTo>
                  <a:lnTo>
                    <a:pt x="0" y="116341"/>
                  </a:lnTo>
                  <a:cubicBezTo>
                    <a:pt x="57" y="79812"/>
                    <a:pt x="24879" y="47970"/>
                    <a:pt x="60293" y="38998"/>
                  </a:cubicBez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2" name="Полилиния 31">
              <a:extLst>
                <a:ext uri="{FF2B5EF4-FFF2-40B4-BE49-F238E27FC236}">
                  <a16:creationId xmlns="" xmlns:a16="http://schemas.microsoft.com/office/drawing/2014/main" id="{BFDFD711-CE0F-7544-A806-C48CD8F4BE75}"/>
                </a:ext>
              </a:extLst>
            </p:cNvPr>
            <p:cNvSpPr/>
            <p:nvPr/>
          </p:nvSpPr>
          <p:spPr>
            <a:xfrm>
              <a:off x="5731001" y="2962655"/>
              <a:ext cx="730663" cy="517369"/>
            </a:xfrm>
            <a:custGeom>
              <a:avLst/>
              <a:gdLst>
                <a:gd name="connsiteX0" fmla="*/ 152400 w 730663"/>
                <a:gd name="connsiteY0" fmla="*/ 448532 h 517369"/>
                <a:gd name="connsiteX1" fmla="*/ 152400 w 730663"/>
                <a:gd name="connsiteY1" fmla="*/ 448532 h 517369"/>
                <a:gd name="connsiteX2" fmla="*/ 0 w 730663"/>
                <a:gd name="connsiteY2" fmla="*/ 151924 h 517369"/>
                <a:gd name="connsiteX3" fmla="*/ 0 w 730663"/>
                <a:gd name="connsiteY3" fmla="*/ 286 h 517369"/>
                <a:gd name="connsiteX4" fmla="*/ 84201 w 730663"/>
                <a:gd name="connsiteY4" fmla="*/ 82106 h 517369"/>
                <a:gd name="connsiteX5" fmla="*/ 646176 w 730663"/>
                <a:gd name="connsiteY5" fmla="*/ 82106 h 517369"/>
                <a:gd name="connsiteX6" fmla="*/ 730663 w 730663"/>
                <a:gd name="connsiteY6" fmla="*/ 0 h 517369"/>
                <a:gd name="connsiteX7" fmla="*/ 730663 w 730663"/>
                <a:gd name="connsiteY7" fmla="*/ 0 h 517369"/>
                <a:gd name="connsiteX8" fmla="*/ 730663 w 730663"/>
                <a:gd name="connsiteY8" fmla="*/ 152019 h 517369"/>
                <a:gd name="connsiteX9" fmla="*/ 366017 w 730663"/>
                <a:gd name="connsiteY9" fmla="*/ 517369 h 517369"/>
                <a:gd name="connsiteX10" fmla="*/ 152591 w 730663"/>
                <a:gd name="connsiteY10" fmla="*/ 448723 h 51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0663" h="517369">
                  <a:moveTo>
                    <a:pt x="152400" y="448532"/>
                  </a:moveTo>
                  <a:lnTo>
                    <a:pt x="152400" y="448532"/>
                  </a:lnTo>
                  <a:cubicBezTo>
                    <a:pt x="56950" y="379848"/>
                    <a:pt x="257" y="269519"/>
                    <a:pt x="0" y="151924"/>
                  </a:cubicBezTo>
                  <a:lnTo>
                    <a:pt x="0" y="286"/>
                  </a:lnTo>
                  <a:cubicBezTo>
                    <a:pt x="14688" y="38595"/>
                    <a:pt x="45482" y="68523"/>
                    <a:pt x="84201" y="82106"/>
                  </a:cubicBezTo>
                  <a:cubicBezTo>
                    <a:pt x="266014" y="146380"/>
                    <a:pt x="464363" y="146380"/>
                    <a:pt x="646176" y="82106"/>
                  </a:cubicBezTo>
                  <a:cubicBezTo>
                    <a:pt x="684990" y="68418"/>
                    <a:pt x="715871" y="38414"/>
                    <a:pt x="730663" y="0"/>
                  </a:cubicBezTo>
                  <a:lnTo>
                    <a:pt x="730663" y="0"/>
                  </a:lnTo>
                  <a:lnTo>
                    <a:pt x="730663" y="152019"/>
                  </a:lnTo>
                  <a:cubicBezTo>
                    <a:pt x="730863" y="353606"/>
                    <a:pt x="567604" y="517179"/>
                    <a:pt x="366017" y="517369"/>
                  </a:cubicBezTo>
                  <a:cubicBezTo>
                    <a:pt x="289436" y="517446"/>
                    <a:pt x="214770" y="493433"/>
                    <a:pt x="152591" y="448723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3" name="Полилиния 32">
              <a:extLst>
                <a:ext uri="{FF2B5EF4-FFF2-40B4-BE49-F238E27FC236}">
                  <a16:creationId xmlns="" xmlns:a16="http://schemas.microsoft.com/office/drawing/2014/main" id="{2B2C7F9B-BF80-BE48-849B-F1977492B2B2}"/>
                </a:ext>
              </a:extLst>
            </p:cNvPr>
            <p:cNvSpPr/>
            <p:nvPr/>
          </p:nvSpPr>
          <p:spPr>
            <a:xfrm>
              <a:off x="5885592" y="3832193"/>
              <a:ext cx="152876" cy="287845"/>
            </a:xfrm>
            <a:custGeom>
              <a:avLst/>
              <a:gdLst>
                <a:gd name="connsiteX0" fmla="*/ 152876 w 152876"/>
                <a:gd name="connsiteY0" fmla="*/ 81344 h 287845"/>
                <a:gd name="connsiteX1" fmla="*/ 80677 w 152876"/>
                <a:gd name="connsiteY1" fmla="*/ 287846 h 287845"/>
                <a:gd name="connsiteX2" fmla="*/ 0 w 152876"/>
                <a:gd name="connsiteY2" fmla="*/ 107823 h 287845"/>
                <a:gd name="connsiteX3" fmla="*/ 105251 w 152876"/>
                <a:gd name="connsiteY3" fmla="*/ 0 h 287845"/>
                <a:gd name="connsiteX4" fmla="*/ 152876 w 152876"/>
                <a:gd name="connsiteY4" fmla="*/ 81344 h 28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876" h="287845">
                  <a:moveTo>
                    <a:pt x="152876" y="81344"/>
                  </a:moveTo>
                  <a:lnTo>
                    <a:pt x="80677" y="287846"/>
                  </a:lnTo>
                  <a:lnTo>
                    <a:pt x="0" y="107823"/>
                  </a:lnTo>
                  <a:lnTo>
                    <a:pt x="105251" y="0"/>
                  </a:lnTo>
                  <a:lnTo>
                    <a:pt x="152876" y="8134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4" name="Полилиния 33">
              <a:extLst>
                <a:ext uri="{FF2B5EF4-FFF2-40B4-BE49-F238E27FC236}">
                  <a16:creationId xmlns="" xmlns:a16="http://schemas.microsoft.com/office/drawing/2014/main" id="{44C60BBE-F410-8D43-BA88-E6715E60D4AB}"/>
                </a:ext>
              </a:extLst>
            </p:cNvPr>
            <p:cNvSpPr/>
            <p:nvPr/>
          </p:nvSpPr>
          <p:spPr>
            <a:xfrm>
              <a:off x="6037326" y="2681382"/>
              <a:ext cx="117348" cy="145732"/>
            </a:xfrm>
            <a:custGeom>
              <a:avLst/>
              <a:gdLst>
                <a:gd name="connsiteX0" fmla="*/ 117348 w 117348"/>
                <a:gd name="connsiteY0" fmla="*/ 72866 h 145732"/>
                <a:gd name="connsiteX1" fmla="*/ 58674 w 117348"/>
                <a:gd name="connsiteY1" fmla="*/ 145732 h 145732"/>
                <a:gd name="connsiteX2" fmla="*/ 0 w 117348"/>
                <a:gd name="connsiteY2" fmla="*/ 72866 h 145732"/>
                <a:gd name="connsiteX3" fmla="*/ 58674 w 117348"/>
                <a:gd name="connsiteY3" fmla="*/ 0 h 145732"/>
                <a:gd name="connsiteX4" fmla="*/ 117348 w 117348"/>
                <a:gd name="connsiteY4" fmla="*/ 72866 h 1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48" h="145732">
                  <a:moveTo>
                    <a:pt x="117348" y="72866"/>
                  </a:moveTo>
                  <a:cubicBezTo>
                    <a:pt x="117348" y="113109"/>
                    <a:pt x="91079" y="145732"/>
                    <a:pt x="58674" y="145732"/>
                  </a:cubicBezTo>
                  <a:cubicBezTo>
                    <a:pt x="26269" y="145732"/>
                    <a:pt x="0" y="113109"/>
                    <a:pt x="0" y="72866"/>
                  </a:cubicBezTo>
                  <a:cubicBezTo>
                    <a:pt x="0" y="32623"/>
                    <a:pt x="26269" y="0"/>
                    <a:pt x="58674" y="0"/>
                  </a:cubicBezTo>
                  <a:cubicBezTo>
                    <a:pt x="91079" y="0"/>
                    <a:pt x="117348" y="32623"/>
                    <a:pt x="117348" y="72866"/>
                  </a:cubicBez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5" name="Полилиния 34">
              <a:extLst>
                <a:ext uri="{FF2B5EF4-FFF2-40B4-BE49-F238E27FC236}">
                  <a16:creationId xmlns="" xmlns:a16="http://schemas.microsoft.com/office/drawing/2014/main" id="{E3CBCF22-037C-E243-98B5-935B61399FAF}"/>
                </a:ext>
              </a:extLst>
            </p:cNvPr>
            <p:cNvSpPr/>
            <p:nvPr/>
          </p:nvSpPr>
          <p:spPr>
            <a:xfrm>
              <a:off x="5966269" y="3913536"/>
              <a:ext cx="263080" cy="502443"/>
            </a:xfrm>
            <a:custGeom>
              <a:avLst/>
              <a:gdLst>
                <a:gd name="connsiteX0" fmla="*/ 132588 w 263080"/>
                <a:gd name="connsiteY0" fmla="*/ 502444 h 502443"/>
                <a:gd name="connsiteX1" fmla="*/ 0 w 263080"/>
                <a:gd name="connsiteY1" fmla="*/ 206502 h 502443"/>
                <a:gd name="connsiteX2" fmla="*/ 72200 w 263080"/>
                <a:gd name="connsiteY2" fmla="*/ 0 h 502443"/>
                <a:gd name="connsiteX3" fmla="*/ 188500 w 263080"/>
                <a:gd name="connsiteY3" fmla="*/ 0 h 502443"/>
                <a:gd name="connsiteX4" fmla="*/ 263080 w 263080"/>
                <a:gd name="connsiteY4" fmla="*/ 206502 h 502443"/>
                <a:gd name="connsiteX5" fmla="*/ 132588 w 263080"/>
                <a:gd name="connsiteY5" fmla="*/ 502444 h 50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080" h="502443">
                  <a:moveTo>
                    <a:pt x="132588" y="502444"/>
                  </a:moveTo>
                  <a:lnTo>
                    <a:pt x="0" y="206502"/>
                  </a:lnTo>
                  <a:lnTo>
                    <a:pt x="72200" y="0"/>
                  </a:lnTo>
                  <a:lnTo>
                    <a:pt x="188500" y="0"/>
                  </a:lnTo>
                  <a:lnTo>
                    <a:pt x="263080" y="206502"/>
                  </a:lnTo>
                  <a:lnTo>
                    <a:pt x="132588" y="502444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6" name="Полилиния 35">
              <a:extLst>
                <a:ext uri="{FF2B5EF4-FFF2-40B4-BE49-F238E27FC236}">
                  <a16:creationId xmlns="" xmlns:a16="http://schemas.microsoft.com/office/drawing/2014/main" id="{D72C5C40-13EC-A241-B821-FEC9E50F7A18}"/>
                </a:ext>
              </a:extLst>
            </p:cNvPr>
            <p:cNvSpPr/>
            <p:nvPr/>
          </p:nvSpPr>
          <p:spPr>
            <a:xfrm>
              <a:off x="5731001" y="2962941"/>
              <a:ext cx="152400" cy="448151"/>
            </a:xfrm>
            <a:custGeom>
              <a:avLst/>
              <a:gdLst>
                <a:gd name="connsiteX0" fmla="*/ 152400 w 152400"/>
                <a:gd name="connsiteY0" fmla="*/ 448151 h 448151"/>
                <a:gd name="connsiteX1" fmla="*/ 0 w 152400"/>
                <a:gd name="connsiteY1" fmla="*/ 151543 h 448151"/>
                <a:gd name="connsiteX2" fmla="*/ 0 w 152400"/>
                <a:gd name="connsiteY2" fmla="*/ 0 h 44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448151">
                  <a:moveTo>
                    <a:pt x="152400" y="448151"/>
                  </a:moveTo>
                  <a:cubicBezTo>
                    <a:pt x="56950" y="379466"/>
                    <a:pt x="257" y="269138"/>
                    <a:pt x="0" y="151543"/>
                  </a:cubicBez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7" name="Полилиния 36">
              <a:extLst>
                <a:ext uri="{FF2B5EF4-FFF2-40B4-BE49-F238E27FC236}">
                  <a16:creationId xmlns="" xmlns:a16="http://schemas.microsoft.com/office/drawing/2014/main" id="{29572E63-9703-EB48-AD15-A7BACDC27D67}"/>
                </a:ext>
              </a:extLst>
            </p:cNvPr>
            <p:cNvSpPr/>
            <p:nvPr/>
          </p:nvSpPr>
          <p:spPr>
            <a:xfrm>
              <a:off x="5883401" y="2962846"/>
              <a:ext cx="578072" cy="517179"/>
            </a:xfrm>
            <a:custGeom>
              <a:avLst/>
              <a:gdLst>
                <a:gd name="connsiteX0" fmla="*/ 578072 w 578072"/>
                <a:gd name="connsiteY0" fmla="*/ 0 h 517179"/>
                <a:gd name="connsiteX1" fmla="*/ 578072 w 578072"/>
                <a:gd name="connsiteY1" fmla="*/ 151829 h 517179"/>
                <a:gd name="connsiteX2" fmla="*/ 213427 w 578072"/>
                <a:gd name="connsiteY2" fmla="*/ 517179 h 517179"/>
                <a:gd name="connsiteX3" fmla="*/ 0 w 578072"/>
                <a:gd name="connsiteY3" fmla="*/ 448532 h 51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072" h="517179">
                  <a:moveTo>
                    <a:pt x="578072" y="0"/>
                  </a:moveTo>
                  <a:lnTo>
                    <a:pt x="578072" y="151829"/>
                  </a:lnTo>
                  <a:cubicBezTo>
                    <a:pt x="578272" y="353416"/>
                    <a:pt x="415014" y="516989"/>
                    <a:pt x="213427" y="517179"/>
                  </a:cubicBezTo>
                  <a:cubicBezTo>
                    <a:pt x="136846" y="517255"/>
                    <a:pt x="62179" y="493243"/>
                    <a:pt x="0" y="448532"/>
                  </a:cubicBez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8" name="Полилиния 37">
              <a:extLst>
                <a:ext uri="{FF2B5EF4-FFF2-40B4-BE49-F238E27FC236}">
                  <a16:creationId xmlns="" xmlns:a16="http://schemas.microsoft.com/office/drawing/2014/main" id="{B9AAAF51-DE8A-9549-84A9-4B9AC86F2001}"/>
                </a:ext>
              </a:extLst>
            </p:cNvPr>
            <p:cNvSpPr/>
            <p:nvPr/>
          </p:nvSpPr>
          <p:spPr>
            <a:xfrm>
              <a:off x="5487638" y="2306288"/>
              <a:ext cx="1216818" cy="586644"/>
            </a:xfrm>
            <a:custGeom>
              <a:avLst/>
              <a:gdLst>
                <a:gd name="connsiteX0" fmla="*/ 233648 w 1216818"/>
                <a:gd name="connsiteY0" fmla="*/ 586645 h 586644"/>
                <a:gd name="connsiteX1" fmla="*/ 0 w 1216818"/>
                <a:gd name="connsiteY1" fmla="*/ 364141 h 586644"/>
                <a:gd name="connsiteX2" fmla="*/ 608362 w 1216818"/>
                <a:gd name="connsiteY2" fmla="*/ 0 h 586644"/>
                <a:gd name="connsiteX3" fmla="*/ 1216819 w 1216818"/>
                <a:gd name="connsiteY3" fmla="*/ 364141 h 586644"/>
                <a:gd name="connsiteX4" fmla="*/ 983171 w 1216818"/>
                <a:gd name="connsiteY4" fmla="*/ 586645 h 58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6818" h="586644">
                  <a:moveTo>
                    <a:pt x="233648" y="586645"/>
                  </a:moveTo>
                  <a:cubicBezTo>
                    <a:pt x="91345" y="534924"/>
                    <a:pt x="0" y="454533"/>
                    <a:pt x="0" y="364141"/>
                  </a:cubicBezTo>
                  <a:cubicBezTo>
                    <a:pt x="0" y="208217"/>
                    <a:pt x="272320" y="0"/>
                    <a:pt x="608362" y="0"/>
                  </a:cubicBezTo>
                  <a:cubicBezTo>
                    <a:pt x="944404" y="0"/>
                    <a:pt x="1216819" y="208217"/>
                    <a:pt x="1216819" y="364141"/>
                  </a:cubicBezTo>
                  <a:cubicBezTo>
                    <a:pt x="1216819" y="454533"/>
                    <a:pt x="1125379" y="534924"/>
                    <a:pt x="983171" y="586645"/>
                  </a:cubicBez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39" name="Полилиния 38">
              <a:extLst>
                <a:ext uri="{FF2B5EF4-FFF2-40B4-BE49-F238E27FC236}">
                  <a16:creationId xmlns="" xmlns:a16="http://schemas.microsoft.com/office/drawing/2014/main" id="{E29D5BC7-5EE3-834D-8908-DD6361301D4B}"/>
                </a:ext>
              </a:extLst>
            </p:cNvPr>
            <p:cNvSpPr/>
            <p:nvPr/>
          </p:nvSpPr>
          <p:spPr>
            <a:xfrm>
              <a:off x="5721000" y="2874073"/>
              <a:ext cx="749712" cy="218608"/>
            </a:xfrm>
            <a:custGeom>
              <a:avLst/>
              <a:gdLst>
                <a:gd name="connsiteX0" fmla="*/ 749713 w 749712"/>
                <a:gd name="connsiteY0" fmla="*/ 0 h 218608"/>
                <a:gd name="connsiteX1" fmla="*/ 749713 w 749712"/>
                <a:gd name="connsiteY1" fmla="*/ 38100 h 218608"/>
                <a:gd name="connsiteX2" fmla="*/ 740188 w 749712"/>
                <a:gd name="connsiteY2" fmla="*/ 88297 h 218608"/>
                <a:gd name="connsiteX3" fmla="*/ 655701 w 749712"/>
                <a:gd name="connsiteY3" fmla="*/ 170402 h 218608"/>
                <a:gd name="connsiteX4" fmla="*/ 93726 w 749712"/>
                <a:gd name="connsiteY4" fmla="*/ 170402 h 218608"/>
                <a:gd name="connsiteX5" fmla="*/ 9525 w 749712"/>
                <a:gd name="connsiteY5" fmla="*/ 88582 h 218608"/>
                <a:gd name="connsiteX6" fmla="*/ 9525 w 749712"/>
                <a:gd name="connsiteY6" fmla="*/ 88582 h 218608"/>
                <a:gd name="connsiteX7" fmla="*/ 0 w 749712"/>
                <a:gd name="connsiteY7" fmla="*/ 38386 h 218608"/>
                <a:gd name="connsiteX8" fmla="*/ 0 w 749712"/>
                <a:gd name="connsiteY8" fmla="*/ 286 h 218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9712" h="218608">
                  <a:moveTo>
                    <a:pt x="749713" y="0"/>
                  </a:moveTo>
                  <a:lnTo>
                    <a:pt x="749713" y="38100"/>
                  </a:lnTo>
                  <a:cubicBezTo>
                    <a:pt x="749675" y="55274"/>
                    <a:pt x="746446" y="72295"/>
                    <a:pt x="740188" y="88297"/>
                  </a:cubicBezTo>
                  <a:cubicBezTo>
                    <a:pt x="725395" y="126711"/>
                    <a:pt x="694515" y="156715"/>
                    <a:pt x="655701" y="170402"/>
                  </a:cubicBezTo>
                  <a:cubicBezTo>
                    <a:pt x="473888" y="234677"/>
                    <a:pt x="275539" y="234677"/>
                    <a:pt x="93726" y="170402"/>
                  </a:cubicBezTo>
                  <a:cubicBezTo>
                    <a:pt x="55007" y="156820"/>
                    <a:pt x="24212" y="126892"/>
                    <a:pt x="9525" y="88582"/>
                  </a:cubicBezTo>
                  <a:lnTo>
                    <a:pt x="9525" y="88582"/>
                  </a:lnTo>
                  <a:cubicBezTo>
                    <a:pt x="3267" y="72580"/>
                    <a:pt x="38" y="55559"/>
                    <a:pt x="0" y="38386"/>
                  </a:cubicBezTo>
                  <a:lnTo>
                    <a:pt x="0" y="286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0" name="Полилиния 39">
              <a:extLst>
                <a:ext uri="{FF2B5EF4-FFF2-40B4-BE49-F238E27FC236}">
                  <a16:creationId xmlns="" xmlns:a16="http://schemas.microsoft.com/office/drawing/2014/main" id="{B8CAAD11-3791-354B-ABD5-F3760CDBCEBF}"/>
                </a:ext>
              </a:extLst>
            </p:cNvPr>
            <p:cNvSpPr/>
            <p:nvPr/>
          </p:nvSpPr>
          <p:spPr>
            <a:xfrm>
              <a:off x="5721286" y="2843307"/>
              <a:ext cx="749426" cy="90130"/>
            </a:xfrm>
            <a:custGeom>
              <a:avLst/>
              <a:gdLst>
                <a:gd name="connsiteX0" fmla="*/ 749427 w 749426"/>
                <a:gd name="connsiteY0" fmla="*/ 0 h 90130"/>
                <a:gd name="connsiteX1" fmla="*/ 749427 w 749426"/>
                <a:gd name="connsiteY1" fmla="*/ 30766 h 90130"/>
                <a:gd name="connsiteX2" fmla="*/ 0 w 749426"/>
                <a:gd name="connsiteY2" fmla="*/ 30766 h 90130"/>
                <a:gd name="connsiteX3" fmla="*/ 0 w 749426"/>
                <a:gd name="connsiteY3" fmla="*/ 0 h 9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9426" h="90130">
                  <a:moveTo>
                    <a:pt x="749427" y="0"/>
                  </a:moveTo>
                  <a:lnTo>
                    <a:pt x="749427" y="30766"/>
                  </a:lnTo>
                  <a:cubicBezTo>
                    <a:pt x="505892" y="109919"/>
                    <a:pt x="243535" y="109919"/>
                    <a:pt x="0" y="30766"/>
                  </a:cubicBez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1" name="Полилиния 40">
              <a:extLst>
                <a:ext uri="{FF2B5EF4-FFF2-40B4-BE49-F238E27FC236}">
                  <a16:creationId xmlns="" xmlns:a16="http://schemas.microsoft.com/office/drawing/2014/main" id="{8ACF8C19-AC30-7F47-8646-FD4E82CB3CA6}"/>
                </a:ext>
              </a:extLst>
            </p:cNvPr>
            <p:cNvSpPr/>
            <p:nvPr/>
          </p:nvSpPr>
          <p:spPr>
            <a:xfrm>
              <a:off x="5721286" y="2812541"/>
              <a:ext cx="749426" cy="59364"/>
            </a:xfrm>
            <a:custGeom>
              <a:avLst/>
              <a:gdLst>
                <a:gd name="connsiteX0" fmla="*/ 0 w 749426"/>
                <a:gd name="connsiteY0" fmla="*/ 0 h 59364"/>
                <a:gd name="connsiteX1" fmla="*/ 749427 w 749426"/>
                <a:gd name="connsiteY1" fmla="*/ 0 h 5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9426" h="59364">
                  <a:moveTo>
                    <a:pt x="0" y="0"/>
                  </a:moveTo>
                  <a:cubicBezTo>
                    <a:pt x="243535" y="79153"/>
                    <a:pt x="505892" y="79153"/>
                    <a:pt x="749427" y="0"/>
                  </a:cubicBez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2" name="Полилиния 41">
              <a:extLst>
                <a:ext uri="{FF2B5EF4-FFF2-40B4-BE49-F238E27FC236}">
                  <a16:creationId xmlns="" xmlns:a16="http://schemas.microsoft.com/office/drawing/2014/main" id="{F30255F6-CC0B-BE4B-B740-8A5598246F88}"/>
                </a:ext>
              </a:extLst>
            </p:cNvPr>
            <p:cNvSpPr/>
            <p:nvPr/>
          </p:nvSpPr>
          <p:spPr>
            <a:xfrm>
              <a:off x="5721286" y="2633907"/>
              <a:ext cx="749712" cy="209399"/>
            </a:xfrm>
            <a:custGeom>
              <a:avLst/>
              <a:gdLst>
                <a:gd name="connsiteX0" fmla="*/ 0 w 749712"/>
                <a:gd name="connsiteY0" fmla="*/ 209400 h 209399"/>
                <a:gd name="connsiteX1" fmla="*/ 0 w 749712"/>
                <a:gd name="connsiteY1" fmla="*/ 116341 h 209399"/>
                <a:gd name="connsiteX2" fmla="*/ 60579 w 749712"/>
                <a:gd name="connsiteY2" fmla="*/ 38998 h 209399"/>
                <a:gd name="connsiteX3" fmla="*/ 689229 w 749712"/>
                <a:gd name="connsiteY3" fmla="*/ 38998 h 209399"/>
                <a:gd name="connsiteX4" fmla="*/ 749713 w 749712"/>
                <a:gd name="connsiteY4" fmla="*/ 116341 h 209399"/>
                <a:gd name="connsiteX5" fmla="*/ 749713 w 749712"/>
                <a:gd name="connsiteY5" fmla="*/ 209400 h 20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712" h="209399">
                  <a:moveTo>
                    <a:pt x="0" y="209400"/>
                  </a:moveTo>
                  <a:lnTo>
                    <a:pt x="0" y="116341"/>
                  </a:lnTo>
                  <a:cubicBezTo>
                    <a:pt x="86" y="79727"/>
                    <a:pt x="25051" y="47856"/>
                    <a:pt x="60579" y="38998"/>
                  </a:cubicBezTo>
                  <a:cubicBezTo>
                    <a:pt x="266900" y="-12999"/>
                    <a:pt x="482908" y="-12999"/>
                    <a:pt x="689229" y="38998"/>
                  </a:cubicBezTo>
                  <a:cubicBezTo>
                    <a:pt x="724738" y="47866"/>
                    <a:pt x="749665" y="79746"/>
                    <a:pt x="749713" y="116341"/>
                  </a:cubicBezTo>
                  <a:lnTo>
                    <a:pt x="749713" y="20940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3" name="Полилиния 42">
              <a:extLst>
                <a:ext uri="{FF2B5EF4-FFF2-40B4-BE49-F238E27FC236}">
                  <a16:creationId xmlns="" xmlns:a16="http://schemas.microsoft.com/office/drawing/2014/main" id="{A11B78EA-F047-DE4D-AEFE-373AE98DC418}"/>
                </a:ext>
              </a:extLst>
            </p:cNvPr>
            <p:cNvSpPr/>
            <p:nvPr/>
          </p:nvSpPr>
          <p:spPr>
            <a:xfrm>
              <a:off x="6037326" y="2681382"/>
              <a:ext cx="117348" cy="145732"/>
            </a:xfrm>
            <a:custGeom>
              <a:avLst/>
              <a:gdLst>
                <a:gd name="connsiteX0" fmla="*/ 117348 w 117348"/>
                <a:gd name="connsiteY0" fmla="*/ 72866 h 145732"/>
                <a:gd name="connsiteX1" fmla="*/ 58674 w 117348"/>
                <a:gd name="connsiteY1" fmla="*/ 145732 h 145732"/>
                <a:gd name="connsiteX2" fmla="*/ 0 w 117348"/>
                <a:gd name="connsiteY2" fmla="*/ 72866 h 145732"/>
                <a:gd name="connsiteX3" fmla="*/ 58674 w 117348"/>
                <a:gd name="connsiteY3" fmla="*/ 0 h 145732"/>
                <a:gd name="connsiteX4" fmla="*/ 117348 w 117348"/>
                <a:gd name="connsiteY4" fmla="*/ 72866 h 1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48" h="145732">
                  <a:moveTo>
                    <a:pt x="117348" y="72866"/>
                  </a:moveTo>
                  <a:cubicBezTo>
                    <a:pt x="117348" y="113109"/>
                    <a:pt x="91079" y="145732"/>
                    <a:pt x="58674" y="145732"/>
                  </a:cubicBezTo>
                  <a:cubicBezTo>
                    <a:pt x="26269" y="145732"/>
                    <a:pt x="0" y="113109"/>
                    <a:pt x="0" y="72866"/>
                  </a:cubicBezTo>
                  <a:cubicBezTo>
                    <a:pt x="0" y="32623"/>
                    <a:pt x="26269" y="0"/>
                    <a:pt x="58674" y="0"/>
                  </a:cubicBezTo>
                  <a:cubicBezTo>
                    <a:pt x="91079" y="0"/>
                    <a:pt x="117348" y="32623"/>
                    <a:pt x="117348" y="72866"/>
                  </a:cubicBezTo>
                  <a:close/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4" name="Полилиния 43">
              <a:extLst>
                <a:ext uri="{FF2B5EF4-FFF2-40B4-BE49-F238E27FC236}">
                  <a16:creationId xmlns="" xmlns:a16="http://schemas.microsoft.com/office/drawing/2014/main" id="{54033BD8-A386-7440-942F-D7A6A28D5BC3}"/>
                </a:ext>
              </a:extLst>
            </p:cNvPr>
            <p:cNvSpPr/>
            <p:nvPr/>
          </p:nvSpPr>
          <p:spPr>
            <a:xfrm>
              <a:off x="6098857" y="4416075"/>
              <a:ext cx="60769" cy="135540"/>
            </a:xfrm>
            <a:custGeom>
              <a:avLst/>
              <a:gdLst>
                <a:gd name="connsiteX0" fmla="*/ 0 w 60769"/>
                <a:gd name="connsiteY0" fmla="*/ 0 h 135540"/>
                <a:gd name="connsiteX1" fmla="*/ 60769 w 60769"/>
                <a:gd name="connsiteY1" fmla="*/ 135541 h 1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769" h="135540">
                  <a:moveTo>
                    <a:pt x="0" y="0"/>
                  </a:moveTo>
                  <a:lnTo>
                    <a:pt x="60769" y="135541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5" name="Полилиния 44">
              <a:extLst>
                <a:ext uri="{FF2B5EF4-FFF2-40B4-BE49-F238E27FC236}">
                  <a16:creationId xmlns="" xmlns:a16="http://schemas.microsoft.com/office/drawing/2014/main" id="{CE041979-E021-CF4F-8A63-6D75E9811D9F}"/>
                </a:ext>
              </a:extLst>
            </p:cNvPr>
            <p:cNvSpPr/>
            <p:nvPr/>
          </p:nvSpPr>
          <p:spPr>
            <a:xfrm>
              <a:off x="5749194" y="3635406"/>
              <a:ext cx="349662" cy="780573"/>
            </a:xfrm>
            <a:custGeom>
              <a:avLst/>
              <a:gdLst>
                <a:gd name="connsiteX0" fmla="*/ 0 w 349662"/>
                <a:gd name="connsiteY0" fmla="*/ 0 h 780573"/>
                <a:gd name="connsiteX1" fmla="*/ 136398 w 349662"/>
                <a:gd name="connsiteY1" fmla="*/ 304609 h 780573"/>
                <a:gd name="connsiteX2" fmla="*/ 217075 w 349662"/>
                <a:gd name="connsiteY2" fmla="*/ 484632 h 780573"/>
                <a:gd name="connsiteX3" fmla="*/ 349663 w 349662"/>
                <a:gd name="connsiteY3" fmla="*/ 780574 h 78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662" h="780573">
                  <a:moveTo>
                    <a:pt x="0" y="0"/>
                  </a:moveTo>
                  <a:lnTo>
                    <a:pt x="136398" y="304609"/>
                  </a:lnTo>
                  <a:lnTo>
                    <a:pt x="217075" y="484632"/>
                  </a:lnTo>
                  <a:lnTo>
                    <a:pt x="349663" y="780574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6" name="Полилиния 45">
              <a:extLst>
                <a:ext uri="{FF2B5EF4-FFF2-40B4-BE49-F238E27FC236}">
                  <a16:creationId xmlns="" xmlns:a16="http://schemas.microsoft.com/office/drawing/2014/main" id="{EE559E3C-D429-ED44-AD60-F068372AD082}"/>
                </a:ext>
              </a:extLst>
            </p:cNvPr>
            <p:cNvSpPr/>
            <p:nvPr/>
          </p:nvSpPr>
          <p:spPr>
            <a:xfrm>
              <a:off x="6098857" y="3635406"/>
              <a:ext cx="344138" cy="780668"/>
            </a:xfrm>
            <a:custGeom>
              <a:avLst/>
              <a:gdLst>
                <a:gd name="connsiteX0" fmla="*/ 344138 w 344138"/>
                <a:gd name="connsiteY0" fmla="*/ 0 h 780668"/>
                <a:gd name="connsiteX1" fmla="*/ 209836 w 344138"/>
                <a:gd name="connsiteY1" fmla="*/ 304609 h 780668"/>
                <a:gd name="connsiteX2" fmla="*/ 130492 w 344138"/>
                <a:gd name="connsiteY2" fmla="*/ 484632 h 780668"/>
                <a:gd name="connsiteX3" fmla="*/ 0 w 344138"/>
                <a:gd name="connsiteY3" fmla="*/ 780574 h 780668"/>
                <a:gd name="connsiteX4" fmla="*/ 0 w 344138"/>
                <a:gd name="connsiteY4" fmla="*/ 780669 h 78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138" h="780668">
                  <a:moveTo>
                    <a:pt x="344138" y="0"/>
                  </a:moveTo>
                  <a:lnTo>
                    <a:pt x="209836" y="304609"/>
                  </a:lnTo>
                  <a:lnTo>
                    <a:pt x="130492" y="484632"/>
                  </a:lnTo>
                  <a:lnTo>
                    <a:pt x="0" y="780574"/>
                  </a:lnTo>
                  <a:lnTo>
                    <a:pt x="0" y="780669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7" name="Полилиния 46">
              <a:extLst>
                <a:ext uri="{FF2B5EF4-FFF2-40B4-BE49-F238E27FC236}">
                  <a16:creationId xmlns="" xmlns:a16="http://schemas.microsoft.com/office/drawing/2014/main" id="{F6C228E2-4F7A-654D-BF1F-BCC49D7DCAB7}"/>
                </a:ext>
              </a:extLst>
            </p:cNvPr>
            <p:cNvSpPr/>
            <p:nvPr/>
          </p:nvSpPr>
          <p:spPr>
            <a:xfrm>
              <a:off x="6634067" y="4193190"/>
              <a:ext cx="9525" cy="358425"/>
            </a:xfrm>
            <a:custGeom>
              <a:avLst/>
              <a:gdLst>
                <a:gd name="connsiteX0" fmla="*/ 0 w 9525"/>
                <a:gd name="connsiteY0" fmla="*/ 0 h 358425"/>
                <a:gd name="connsiteX1" fmla="*/ 0 w 9525"/>
                <a:gd name="connsiteY1" fmla="*/ 358426 h 35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358425">
                  <a:moveTo>
                    <a:pt x="0" y="0"/>
                  </a:moveTo>
                  <a:lnTo>
                    <a:pt x="0" y="358426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8" name="Полилиния 47">
              <a:extLst>
                <a:ext uri="{FF2B5EF4-FFF2-40B4-BE49-F238E27FC236}">
                  <a16:creationId xmlns="" xmlns:a16="http://schemas.microsoft.com/office/drawing/2014/main" id="{EDDF3A6D-6A46-6F40-85B3-D4627A8AD654}"/>
                </a:ext>
              </a:extLst>
            </p:cNvPr>
            <p:cNvSpPr/>
            <p:nvPr/>
          </p:nvSpPr>
          <p:spPr>
            <a:xfrm>
              <a:off x="5557932" y="4193190"/>
              <a:ext cx="9525" cy="358425"/>
            </a:xfrm>
            <a:custGeom>
              <a:avLst/>
              <a:gdLst>
                <a:gd name="connsiteX0" fmla="*/ 0 w 9525"/>
                <a:gd name="connsiteY0" fmla="*/ 0 h 358425"/>
                <a:gd name="connsiteX1" fmla="*/ 0 w 9525"/>
                <a:gd name="connsiteY1" fmla="*/ 358426 h 35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358425">
                  <a:moveTo>
                    <a:pt x="0" y="0"/>
                  </a:moveTo>
                  <a:lnTo>
                    <a:pt x="0" y="358426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49" name="Полилиния 48">
              <a:extLst>
                <a:ext uri="{FF2B5EF4-FFF2-40B4-BE49-F238E27FC236}">
                  <a16:creationId xmlns="" xmlns:a16="http://schemas.microsoft.com/office/drawing/2014/main" id="{95BE8793-091F-454B-9B88-B2B7D924E699}"/>
                </a:ext>
              </a:extLst>
            </p:cNvPr>
            <p:cNvSpPr/>
            <p:nvPr/>
          </p:nvSpPr>
          <p:spPr>
            <a:xfrm>
              <a:off x="5299519" y="3411092"/>
              <a:ext cx="1593056" cy="1140428"/>
            </a:xfrm>
            <a:custGeom>
              <a:avLst/>
              <a:gdLst>
                <a:gd name="connsiteX0" fmla="*/ 583882 w 1593056"/>
                <a:gd name="connsiteY0" fmla="*/ 0 h 1140428"/>
                <a:gd name="connsiteX1" fmla="*/ 583882 w 1593056"/>
                <a:gd name="connsiteY1" fmla="*/ 0 h 1140428"/>
                <a:gd name="connsiteX2" fmla="*/ 583882 w 1593056"/>
                <a:gd name="connsiteY2" fmla="*/ 180975 h 1140428"/>
                <a:gd name="connsiteX3" fmla="*/ 449675 w 1593056"/>
                <a:gd name="connsiteY3" fmla="*/ 224028 h 1140428"/>
                <a:gd name="connsiteX4" fmla="*/ 313468 w 1593056"/>
                <a:gd name="connsiteY4" fmla="*/ 267653 h 1140428"/>
                <a:gd name="connsiteX5" fmla="*/ 64198 w 1593056"/>
                <a:gd name="connsiteY5" fmla="*/ 347567 h 1140428"/>
                <a:gd name="connsiteX6" fmla="*/ 0 w 1593056"/>
                <a:gd name="connsiteY6" fmla="*/ 435578 h 1140428"/>
                <a:gd name="connsiteX7" fmla="*/ 0 w 1593056"/>
                <a:gd name="connsiteY7" fmla="*/ 1140428 h 1140428"/>
                <a:gd name="connsiteX8" fmla="*/ 1593056 w 1593056"/>
                <a:gd name="connsiteY8" fmla="*/ 1140428 h 1140428"/>
                <a:gd name="connsiteX9" fmla="*/ 1593056 w 1593056"/>
                <a:gd name="connsiteY9" fmla="*/ 435578 h 1140428"/>
                <a:gd name="connsiteX10" fmla="*/ 1528858 w 1593056"/>
                <a:gd name="connsiteY10" fmla="*/ 347567 h 1140428"/>
                <a:gd name="connsiteX11" fmla="*/ 1285684 w 1593056"/>
                <a:gd name="connsiteY11" fmla="*/ 269653 h 1140428"/>
                <a:gd name="connsiteX12" fmla="*/ 1143476 w 1593056"/>
                <a:gd name="connsiteY12" fmla="*/ 224028 h 1140428"/>
                <a:gd name="connsiteX13" fmla="*/ 1009174 w 1593056"/>
                <a:gd name="connsiteY13" fmla="*/ 180975 h 1140428"/>
                <a:gd name="connsiteX14" fmla="*/ 1009174 w 1593056"/>
                <a:gd name="connsiteY14" fmla="*/ 0 h 114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93056" h="1140428">
                  <a:moveTo>
                    <a:pt x="583882" y="0"/>
                  </a:moveTo>
                  <a:lnTo>
                    <a:pt x="583882" y="0"/>
                  </a:lnTo>
                  <a:lnTo>
                    <a:pt x="583882" y="180975"/>
                  </a:lnTo>
                  <a:lnTo>
                    <a:pt x="449675" y="224028"/>
                  </a:lnTo>
                  <a:lnTo>
                    <a:pt x="313468" y="267653"/>
                  </a:lnTo>
                  <a:lnTo>
                    <a:pt x="64198" y="347567"/>
                  </a:lnTo>
                  <a:cubicBezTo>
                    <a:pt x="25937" y="359826"/>
                    <a:pt x="-10" y="395402"/>
                    <a:pt x="0" y="435578"/>
                  </a:cubicBezTo>
                  <a:lnTo>
                    <a:pt x="0" y="1140428"/>
                  </a:lnTo>
                  <a:lnTo>
                    <a:pt x="1593056" y="1140428"/>
                  </a:lnTo>
                  <a:lnTo>
                    <a:pt x="1593056" y="435578"/>
                  </a:lnTo>
                  <a:cubicBezTo>
                    <a:pt x="1593066" y="395402"/>
                    <a:pt x="1567120" y="359826"/>
                    <a:pt x="1528858" y="347567"/>
                  </a:cubicBezTo>
                  <a:lnTo>
                    <a:pt x="1285684" y="269653"/>
                  </a:lnTo>
                  <a:lnTo>
                    <a:pt x="1143476" y="224028"/>
                  </a:lnTo>
                  <a:lnTo>
                    <a:pt x="1009174" y="180975"/>
                  </a:lnTo>
                  <a:lnTo>
                    <a:pt x="1009174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0" name="Полилиния 49">
              <a:extLst>
                <a:ext uri="{FF2B5EF4-FFF2-40B4-BE49-F238E27FC236}">
                  <a16:creationId xmlns="" xmlns:a16="http://schemas.microsoft.com/office/drawing/2014/main" id="{95A3B25C-26B8-3140-84A4-84CD21CD066F}"/>
                </a:ext>
              </a:extLst>
            </p:cNvPr>
            <p:cNvSpPr/>
            <p:nvPr/>
          </p:nvSpPr>
          <p:spPr>
            <a:xfrm>
              <a:off x="5883401" y="3592353"/>
              <a:ext cx="425291" cy="132016"/>
            </a:xfrm>
            <a:custGeom>
              <a:avLst/>
              <a:gdLst>
                <a:gd name="connsiteX0" fmla="*/ 0 w 425291"/>
                <a:gd name="connsiteY0" fmla="*/ 0 h 132016"/>
                <a:gd name="connsiteX1" fmla="*/ 212598 w 425291"/>
                <a:gd name="connsiteY1" fmla="*/ 132017 h 132016"/>
                <a:gd name="connsiteX2" fmla="*/ 425291 w 425291"/>
                <a:gd name="connsiteY2" fmla="*/ 0 h 1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291" h="132016">
                  <a:moveTo>
                    <a:pt x="0" y="0"/>
                  </a:moveTo>
                  <a:lnTo>
                    <a:pt x="212598" y="132017"/>
                  </a:lnTo>
                  <a:lnTo>
                    <a:pt x="425291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1" name="Полилиния 50">
              <a:extLst>
                <a:ext uri="{FF2B5EF4-FFF2-40B4-BE49-F238E27FC236}">
                  <a16:creationId xmlns="" xmlns:a16="http://schemas.microsoft.com/office/drawing/2014/main" id="{A7DD42EC-B9CE-C948-A588-B9F18EB32BC8}"/>
                </a:ext>
              </a:extLst>
            </p:cNvPr>
            <p:cNvSpPr/>
            <p:nvPr/>
          </p:nvSpPr>
          <p:spPr>
            <a:xfrm>
              <a:off x="5569553" y="3679031"/>
              <a:ext cx="457009" cy="872585"/>
            </a:xfrm>
            <a:custGeom>
              <a:avLst/>
              <a:gdLst>
                <a:gd name="connsiteX0" fmla="*/ 43434 w 457009"/>
                <a:gd name="connsiteY0" fmla="*/ 0 h 872585"/>
                <a:gd name="connsiteX1" fmla="*/ 43434 w 457009"/>
                <a:gd name="connsiteY1" fmla="*/ 77914 h 872585"/>
                <a:gd name="connsiteX2" fmla="*/ 43434 w 457009"/>
                <a:gd name="connsiteY2" fmla="*/ 237935 h 872585"/>
                <a:gd name="connsiteX3" fmla="*/ 180023 w 457009"/>
                <a:gd name="connsiteY3" fmla="*/ 337471 h 872585"/>
                <a:gd name="connsiteX4" fmla="*/ 0 w 457009"/>
                <a:gd name="connsiteY4" fmla="*/ 329565 h 872585"/>
                <a:gd name="connsiteX5" fmla="*/ 457010 w 457009"/>
                <a:gd name="connsiteY5" fmla="*/ 872585 h 872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57009" h="872585">
                  <a:moveTo>
                    <a:pt x="43434" y="0"/>
                  </a:moveTo>
                  <a:lnTo>
                    <a:pt x="43434" y="77914"/>
                  </a:lnTo>
                  <a:lnTo>
                    <a:pt x="43434" y="237935"/>
                  </a:lnTo>
                  <a:lnTo>
                    <a:pt x="180023" y="337471"/>
                  </a:lnTo>
                  <a:lnTo>
                    <a:pt x="0" y="329565"/>
                  </a:lnTo>
                  <a:lnTo>
                    <a:pt x="457010" y="872585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2" name="Полилиния 51">
              <a:extLst>
                <a:ext uri="{FF2B5EF4-FFF2-40B4-BE49-F238E27FC236}">
                  <a16:creationId xmlns="" xmlns:a16="http://schemas.microsoft.com/office/drawing/2014/main" id="{E6154FC1-23A5-B245-A798-347A403868F7}"/>
                </a:ext>
              </a:extLst>
            </p:cNvPr>
            <p:cNvSpPr/>
            <p:nvPr/>
          </p:nvSpPr>
          <p:spPr>
            <a:xfrm>
              <a:off x="6171723" y="3679031"/>
              <a:ext cx="457009" cy="872585"/>
            </a:xfrm>
            <a:custGeom>
              <a:avLst/>
              <a:gdLst>
                <a:gd name="connsiteX0" fmla="*/ 413480 w 457009"/>
                <a:gd name="connsiteY0" fmla="*/ 0 h 872585"/>
                <a:gd name="connsiteX1" fmla="*/ 413480 w 457009"/>
                <a:gd name="connsiteY1" fmla="*/ 2000 h 872585"/>
                <a:gd name="connsiteX2" fmla="*/ 413480 w 457009"/>
                <a:gd name="connsiteY2" fmla="*/ 77914 h 872585"/>
                <a:gd name="connsiteX3" fmla="*/ 413480 w 457009"/>
                <a:gd name="connsiteY3" fmla="*/ 237935 h 872585"/>
                <a:gd name="connsiteX4" fmla="*/ 276892 w 457009"/>
                <a:gd name="connsiteY4" fmla="*/ 337471 h 872585"/>
                <a:gd name="connsiteX5" fmla="*/ 457009 w 457009"/>
                <a:gd name="connsiteY5" fmla="*/ 329565 h 872585"/>
                <a:gd name="connsiteX6" fmla="*/ 0 w 457009"/>
                <a:gd name="connsiteY6" fmla="*/ 872585 h 872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7009" h="872585">
                  <a:moveTo>
                    <a:pt x="413480" y="0"/>
                  </a:moveTo>
                  <a:lnTo>
                    <a:pt x="413480" y="2000"/>
                  </a:lnTo>
                  <a:lnTo>
                    <a:pt x="413480" y="77914"/>
                  </a:lnTo>
                  <a:lnTo>
                    <a:pt x="413480" y="237935"/>
                  </a:lnTo>
                  <a:lnTo>
                    <a:pt x="276892" y="337471"/>
                  </a:lnTo>
                  <a:lnTo>
                    <a:pt x="457009" y="329565"/>
                  </a:lnTo>
                  <a:lnTo>
                    <a:pt x="0" y="872585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3" name="Полилиния 52">
              <a:extLst>
                <a:ext uri="{FF2B5EF4-FFF2-40B4-BE49-F238E27FC236}">
                  <a16:creationId xmlns="" xmlns:a16="http://schemas.microsoft.com/office/drawing/2014/main" id="{CF217A64-B17E-F343-8F64-439BF25C7F19}"/>
                </a:ext>
              </a:extLst>
            </p:cNvPr>
            <p:cNvSpPr/>
            <p:nvPr/>
          </p:nvSpPr>
          <p:spPr>
            <a:xfrm>
              <a:off x="6585204" y="3756945"/>
              <a:ext cx="307371" cy="90011"/>
            </a:xfrm>
            <a:custGeom>
              <a:avLst/>
              <a:gdLst>
                <a:gd name="connsiteX0" fmla="*/ 0 w 307371"/>
                <a:gd name="connsiteY0" fmla="*/ 0 h 90011"/>
                <a:gd name="connsiteX1" fmla="*/ 307372 w 307371"/>
                <a:gd name="connsiteY1" fmla="*/ 90011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371" h="90011">
                  <a:moveTo>
                    <a:pt x="0" y="0"/>
                  </a:moveTo>
                  <a:lnTo>
                    <a:pt x="307372" y="90011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4" name="Полилиния 53">
              <a:extLst>
                <a:ext uri="{FF2B5EF4-FFF2-40B4-BE49-F238E27FC236}">
                  <a16:creationId xmlns="" xmlns:a16="http://schemas.microsoft.com/office/drawing/2014/main" id="{B5DBF7FD-5C48-B743-9AB1-A6A166B06A9A}"/>
                </a:ext>
              </a:extLst>
            </p:cNvPr>
            <p:cNvSpPr/>
            <p:nvPr/>
          </p:nvSpPr>
          <p:spPr>
            <a:xfrm>
              <a:off x="5299519" y="3756945"/>
              <a:ext cx="313467" cy="90011"/>
            </a:xfrm>
            <a:custGeom>
              <a:avLst/>
              <a:gdLst>
                <a:gd name="connsiteX0" fmla="*/ 313468 w 313467"/>
                <a:gd name="connsiteY0" fmla="*/ 0 h 90011"/>
                <a:gd name="connsiteX1" fmla="*/ 0 w 313467"/>
                <a:gd name="connsiteY1" fmla="*/ 90011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3467" h="90011">
                  <a:moveTo>
                    <a:pt x="313468" y="0"/>
                  </a:moveTo>
                  <a:lnTo>
                    <a:pt x="0" y="90011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5" name="Полилиния 54">
              <a:extLst>
                <a:ext uri="{FF2B5EF4-FFF2-40B4-BE49-F238E27FC236}">
                  <a16:creationId xmlns="" xmlns:a16="http://schemas.microsoft.com/office/drawing/2014/main" id="{B56D01CA-D804-294B-AD6A-205720212575}"/>
                </a:ext>
              </a:extLst>
            </p:cNvPr>
            <p:cNvSpPr/>
            <p:nvPr/>
          </p:nvSpPr>
          <p:spPr>
            <a:xfrm>
              <a:off x="5885592" y="3724370"/>
              <a:ext cx="423100" cy="215645"/>
            </a:xfrm>
            <a:custGeom>
              <a:avLst/>
              <a:gdLst>
                <a:gd name="connsiteX0" fmla="*/ 423100 w 423100"/>
                <a:gd name="connsiteY0" fmla="*/ 215646 h 215645"/>
                <a:gd name="connsiteX1" fmla="*/ 316802 w 423100"/>
                <a:gd name="connsiteY1" fmla="*/ 107823 h 215645"/>
                <a:gd name="connsiteX2" fmla="*/ 210407 w 423100"/>
                <a:gd name="connsiteY2" fmla="*/ 0 h 215645"/>
                <a:gd name="connsiteX3" fmla="*/ 105251 w 423100"/>
                <a:gd name="connsiteY3" fmla="*/ 107823 h 215645"/>
                <a:gd name="connsiteX4" fmla="*/ 0 w 423100"/>
                <a:gd name="connsiteY4" fmla="*/ 215646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100" h="215645">
                  <a:moveTo>
                    <a:pt x="423100" y="215646"/>
                  </a:moveTo>
                  <a:lnTo>
                    <a:pt x="316802" y="107823"/>
                  </a:lnTo>
                  <a:lnTo>
                    <a:pt x="210407" y="0"/>
                  </a:lnTo>
                  <a:lnTo>
                    <a:pt x="105251" y="107823"/>
                  </a:lnTo>
                  <a:lnTo>
                    <a:pt x="0" y="215646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6" name="Полилиния 55">
              <a:extLst>
                <a:ext uri="{FF2B5EF4-FFF2-40B4-BE49-F238E27FC236}">
                  <a16:creationId xmlns="" xmlns:a16="http://schemas.microsoft.com/office/drawing/2014/main" id="{7E6CC33D-6C93-4F41-B713-A7417D4E6734}"/>
                </a:ext>
              </a:extLst>
            </p:cNvPr>
            <p:cNvSpPr/>
            <p:nvPr/>
          </p:nvSpPr>
          <p:spPr>
            <a:xfrm>
              <a:off x="5990844" y="3832193"/>
              <a:ext cx="211550" cy="81343"/>
            </a:xfrm>
            <a:custGeom>
              <a:avLst/>
              <a:gdLst>
                <a:gd name="connsiteX0" fmla="*/ 211550 w 211550"/>
                <a:gd name="connsiteY0" fmla="*/ 0 h 81343"/>
                <a:gd name="connsiteX1" fmla="*/ 163925 w 211550"/>
                <a:gd name="connsiteY1" fmla="*/ 81344 h 81343"/>
                <a:gd name="connsiteX2" fmla="*/ 47625 w 211550"/>
                <a:gd name="connsiteY2" fmla="*/ 81344 h 81343"/>
                <a:gd name="connsiteX3" fmla="*/ 0 w 211550"/>
                <a:gd name="connsiteY3" fmla="*/ 0 h 81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550" h="81343">
                  <a:moveTo>
                    <a:pt x="211550" y="0"/>
                  </a:moveTo>
                  <a:lnTo>
                    <a:pt x="163925" y="81344"/>
                  </a:lnTo>
                  <a:lnTo>
                    <a:pt x="47625" y="81344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7" name="Полилиния 56">
              <a:extLst>
                <a:ext uri="{FF2B5EF4-FFF2-40B4-BE49-F238E27FC236}">
                  <a16:creationId xmlns="" xmlns:a16="http://schemas.microsoft.com/office/drawing/2014/main" id="{F9B80506-EFDB-0344-B2E8-FE4D8CE4C29C}"/>
                </a:ext>
              </a:extLst>
            </p:cNvPr>
            <p:cNvSpPr/>
            <p:nvPr/>
          </p:nvSpPr>
          <p:spPr>
            <a:xfrm>
              <a:off x="5966269" y="3913536"/>
              <a:ext cx="72199" cy="206502"/>
            </a:xfrm>
            <a:custGeom>
              <a:avLst/>
              <a:gdLst>
                <a:gd name="connsiteX0" fmla="*/ 72200 w 72199"/>
                <a:gd name="connsiteY0" fmla="*/ 0 h 206502"/>
                <a:gd name="connsiteX1" fmla="*/ 0 w 72199"/>
                <a:gd name="connsiteY1" fmla="*/ 206502 h 20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199" h="206502">
                  <a:moveTo>
                    <a:pt x="72200" y="0"/>
                  </a:moveTo>
                  <a:lnTo>
                    <a:pt x="0" y="206502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58" name="Полилиния 57">
              <a:extLst>
                <a:ext uri="{FF2B5EF4-FFF2-40B4-BE49-F238E27FC236}">
                  <a16:creationId xmlns="" xmlns:a16="http://schemas.microsoft.com/office/drawing/2014/main" id="{3234747C-A552-D643-B5D2-462D48758266}"/>
                </a:ext>
              </a:extLst>
            </p:cNvPr>
            <p:cNvSpPr/>
            <p:nvPr/>
          </p:nvSpPr>
          <p:spPr>
            <a:xfrm>
              <a:off x="6154769" y="3913536"/>
              <a:ext cx="74580" cy="206502"/>
            </a:xfrm>
            <a:custGeom>
              <a:avLst/>
              <a:gdLst>
                <a:gd name="connsiteX0" fmla="*/ 0 w 74580"/>
                <a:gd name="connsiteY0" fmla="*/ 0 h 206502"/>
                <a:gd name="connsiteX1" fmla="*/ 74581 w 74580"/>
                <a:gd name="connsiteY1" fmla="*/ 206502 h 20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4580" h="206502">
                  <a:moveTo>
                    <a:pt x="0" y="0"/>
                  </a:moveTo>
                  <a:lnTo>
                    <a:pt x="74581" y="206502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</p:grpSp>
      <p:grpSp>
        <p:nvGrpSpPr>
          <p:cNvPr id="59" name="Рисунок 1209">
            <a:extLst>
              <a:ext uri="{FF2B5EF4-FFF2-40B4-BE49-F238E27FC236}">
                <a16:creationId xmlns="" xmlns:a16="http://schemas.microsoft.com/office/drawing/2014/main" id="{EC75EFE8-71D4-DC47-9686-5E2147752A18}"/>
              </a:ext>
            </a:extLst>
          </p:cNvPr>
          <p:cNvGrpSpPr/>
          <p:nvPr/>
        </p:nvGrpSpPr>
        <p:grpSpPr>
          <a:xfrm>
            <a:off x="7826189" y="1251748"/>
            <a:ext cx="864888" cy="1088040"/>
            <a:chOff x="5299424" y="2325719"/>
            <a:chExt cx="1593151" cy="2215896"/>
          </a:xfrm>
        </p:grpSpPr>
        <p:sp>
          <p:nvSpPr>
            <p:cNvPr id="60" name="Полилиния 59">
              <a:extLst>
                <a:ext uri="{FF2B5EF4-FFF2-40B4-BE49-F238E27FC236}">
                  <a16:creationId xmlns="" xmlns:a16="http://schemas.microsoft.com/office/drawing/2014/main" id="{8D2A8F6F-B63D-8A4B-A7C5-5497F5698BB6}"/>
                </a:ext>
              </a:extLst>
            </p:cNvPr>
            <p:cNvSpPr/>
            <p:nvPr/>
          </p:nvSpPr>
          <p:spPr>
            <a:xfrm>
              <a:off x="6154674" y="3638550"/>
              <a:ext cx="737901" cy="893684"/>
            </a:xfrm>
            <a:custGeom>
              <a:avLst/>
              <a:gdLst>
                <a:gd name="connsiteX0" fmla="*/ 737902 w 737901"/>
                <a:gd name="connsiteY0" fmla="*/ 188786 h 893684"/>
                <a:gd name="connsiteX1" fmla="*/ 737902 w 737901"/>
                <a:gd name="connsiteY1" fmla="*/ 893636 h 893684"/>
                <a:gd name="connsiteX2" fmla="*/ 461677 w 737901"/>
                <a:gd name="connsiteY2" fmla="*/ 893636 h 893684"/>
                <a:gd name="connsiteX3" fmla="*/ 597284 w 737901"/>
                <a:gd name="connsiteY3" fmla="*/ 765115 h 893684"/>
                <a:gd name="connsiteX4" fmla="*/ 468773 w 737901"/>
                <a:gd name="connsiteY4" fmla="*/ 629507 h 893684"/>
                <a:gd name="connsiteX5" fmla="*/ 461677 w 737901"/>
                <a:gd name="connsiteY5" fmla="*/ 629507 h 893684"/>
                <a:gd name="connsiteX6" fmla="*/ 453866 w 737901"/>
                <a:gd name="connsiteY6" fmla="*/ 629507 h 893684"/>
                <a:gd name="connsiteX7" fmla="*/ 453866 w 737901"/>
                <a:gd name="connsiteY7" fmla="*/ 412623 h 893684"/>
                <a:gd name="connsiteX8" fmla="*/ 18383 w 737901"/>
                <a:gd name="connsiteY8" fmla="*/ 412623 h 893684"/>
                <a:gd name="connsiteX9" fmla="*/ 0 w 737901"/>
                <a:gd name="connsiteY9" fmla="*/ 255461 h 893684"/>
                <a:gd name="connsiteX10" fmla="*/ 47625 w 737901"/>
                <a:gd name="connsiteY10" fmla="*/ 174022 h 893684"/>
                <a:gd name="connsiteX11" fmla="*/ 154019 w 737901"/>
                <a:gd name="connsiteY11" fmla="*/ 281845 h 893684"/>
                <a:gd name="connsiteX12" fmla="*/ 359855 w 737901"/>
                <a:gd name="connsiteY12" fmla="*/ 0 h 893684"/>
                <a:gd name="connsiteX13" fmla="*/ 673703 w 737901"/>
                <a:gd name="connsiteY13" fmla="*/ 100584 h 893684"/>
                <a:gd name="connsiteX14" fmla="*/ 737902 w 737901"/>
                <a:gd name="connsiteY14" fmla="*/ 188786 h 89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7901" h="893684">
                  <a:moveTo>
                    <a:pt x="737902" y="188786"/>
                  </a:moveTo>
                  <a:lnTo>
                    <a:pt x="737902" y="893636"/>
                  </a:lnTo>
                  <a:lnTo>
                    <a:pt x="461677" y="893636"/>
                  </a:lnTo>
                  <a:cubicBezTo>
                    <a:pt x="534610" y="895598"/>
                    <a:pt x="595331" y="838057"/>
                    <a:pt x="597284" y="765115"/>
                  </a:cubicBezTo>
                  <a:cubicBezTo>
                    <a:pt x="599246" y="692182"/>
                    <a:pt x="541706" y="631469"/>
                    <a:pt x="468773" y="629507"/>
                  </a:cubicBezTo>
                  <a:cubicBezTo>
                    <a:pt x="466411" y="629441"/>
                    <a:pt x="464039" y="629441"/>
                    <a:pt x="461677" y="629507"/>
                  </a:cubicBezTo>
                  <a:lnTo>
                    <a:pt x="453866" y="629507"/>
                  </a:lnTo>
                  <a:lnTo>
                    <a:pt x="453866" y="412623"/>
                  </a:lnTo>
                  <a:lnTo>
                    <a:pt x="18383" y="412623"/>
                  </a:lnTo>
                  <a:lnTo>
                    <a:pt x="0" y="255461"/>
                  </a:lnTo>
                  <a:lnTo>
                    <a:pt x="47625" y="174022"/>
                  </a:lnTo>
                  <a:lnTo>
                    <a:pt x="154019" y="281845"/>
                  </a:lnTo>
                  <a:lnTo>
                    <a:pt x="359855" y="0"/>
                  </a:lnTo>
                  <a:lnTo>
                    <a:pt x="673703" y="100584"/>
                  </a:lnTo>
                  <a:cubicBezTo>
                    <a:pt x="711994" y="112919"/>
                    <a:pt x="737940" y="148561"/>
                    <a:pt x="737902" y="188786"/>
                  </a:cubicBez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1" name="Полилиния 60">
              <a:extLst>
                <a:ext uri="{FF2B5EF4-FFF2-40B4-BE49-F238E27FC236}">
                  <a16:creationId xmlns="" xmlns:a16="http://schemas.microsoft.com/office/drawing/2014/main" id="{13DA78C5-DC17-0C45-A5CD-DD78D487E2CD}"/>
                </a:ext>
              </a:extLst>
            </p:cNvPr>
            <p:cNvSpPr/>
            <p:nvPr/>
          </p:nvSpPr>
          <p:spPr>
            <a:xfrm>
              <a:off x="6433661" y="4267913"/>
              <a:ext cx="318059" cy="264227"/>
            </a:xfrm>
            <a:custGeom>
              <a:avLst/>
              <a:gdLst>
                <a:gd name="connsiteX0" fmla="*/ 66580 w 318059"/>
                <a:gd name="connsiteY0" fmla="*/ 201312 h 264227"/>
                <a:gd name="connsiteX1" fmla="*/ 41910 w 318059"/>
                <a:gd name="connsiteY1" fmla="*/ 201312 h 264227"/>
                <a:gd name="connsiteX2" fmla="*/ 19050 w 318059"/>
                <a:gd name="connsiteY2" fmla="*/ 178642 h 264227"/>
                <a:gd name="connsiteX3" fmla="*/ 19050 w 318059"/>
                <a:gd name="connsiteY3" fmla="*/ 178452 h 264227"/>
                <a:gd name="connsiteX4" fmla="*/ 19050 w 318059"/>
                <a:gd name="connsiteY4" fmla="*/ 157402 h 264227"/>
                <a:gd name="connsiteX5" fmla="*/ 41719 w 318059"/>
                <a:gd name="connsiteY5" fmla="*/ 134542 h 264227"/>
                <a:gd name="connsiteX6" fmla="*/ 41910 w 318059"/>
                <a:gd name="connsiteY6" fmla="*/ 134542 h 264227"/>
                <a:gd name="connsiteX7" fmla="*/ 22860 w 318059"/>
                <a:gd name="connsiteY7" fmla="*/ 134542 h 264227"/>
                <a:gd name="connsiteX8" fmla="*/ 0 w 318059"/>
                <a:gd name="connsiteY8" fmla="*/ 111682 h 264227"/>
                <a:gd name="connsiteX9" fmla="*/ 0 w 318059"/>
                <a:gd name="connsiteY9" fmla="*/ 90536 h 264227"/>
                <a:gd name="connsiteX10" fmla="*/ 22860 w 318059"/>
                <a:gd name="connsiteY10" fmla="*/ 67676 h 264227"/>
                <a:gd name="connsiteX11" fmla="*/ 52006 w 318059"/>
                <a:gd name="connsiteY11" fmla="*/ 67676 h 264227"/>
                <a:gd name="connsiteX12" fmla="*/ 29146 w 318059"/>
                <a:gd name="connsiteY12" fmla="*/ 44816 h 264227"/>
                <a:gd name="connsiteX13" fmla="*/ 29146 w 318059"/>
                <a:gd name="connsiteY13" fmla="*/ 22814 h 264227"/>
                <a:gd name="connsiteX14" fmla="*/ 52006 w 318059"/>
                <a:gd name="connsiteY14" fmla="*/ 49 h 264227"/>
                <a:gd name="connsiteX15" fmla="*/ 182404 w 318059"/>
                <a:gd name="connsiteY15" fmla="*/ 49 h 264227"/>
                <a:gd name="connsiteX16" fmla="*/ 318011 w 318059"/>
                <a:gd name="connsiteY16" fmla="*/ 128570 h 264227"/>
                <a:gd name="connsiteX17" fmla="*/ 189500 w 318059"/>
                <a:gd name="connsiteY17" fmla="*/ 264177 h 264227"/>
                <a:gd name="connsiteX18" fmla="*/ 182404 w 318059"/>
                <a:gd name="connsiteY18" fmla="*/ 264177 h 264227"/>
                <a:gd name="connsiteX19" fmla="*/ 66580 w 318059"/>
                <a:gd name="connsiteY19" fmla="*/ 264177 h 264227"/>
                <a:gd name="connsiteX20" fmla="*/ 43815 w 318059"/>
                <a:gd name="connsiteY20" fmla="*/ 241412 h 264227"/>
                <a:gd name="connsiteX21" fmla="*/ 43815 w 318059"/>
                <a:gd name="connsiteY21" fmla="*/ 241317 h 264227"/>
                <a:gd name="connsiteX22" fmla="*/ 43815 w 318059"/>
                <a:gd name="connsiteY22" fmla="*/ 224172 h 264227"/>
                <a:gd name="connsiteX23" fmla="*/ 66580 w 318059"/>
                <a:gd name="connsiteY23" fmla="*/ 201312 h 26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8059" h="264227">
                  <a:moveTo>
                    <a:pt x="66580" y="201312"/>
                  </a:moveTo>
                  <a:lnTo>
                    <a:pt x="41910" y="201312"/>
                  </a:lnTo>
                  <a:cubicBezTo>
                    <a:pt x="29337" y="201369"/>
                    <a:pt x="19107" y="191216"/>
                    <a:pt x="19050" y="178642"/>
                  </a:cubicBezTo>
                  <a:cubicBezTo>
                    <a:pt x="19050" y="178576"/>
                    <a:pt x="19050" y="178519"/>
                    <a:pt x="19050" y="178452"/>
                  </a:cubicBezTo>
                  <a:lnTo>
                    <a:pt x="19050" y="157402"/>
                  </a:lnTo>
                  <a:cubicBezTo>
                    <a:pt x="18993" y="144829"/>
                    <a:pt x="29146" y="134599"/>
                    <a:pt x="41719" y="134542"/>
                  </a:cubicBezTo>
                  <a:cubicBezTo>
                    <a:pt x="41786" y="134542"/>
                    <a:pt x="41843" y="134542"/>
                    <a:pt x="41910" y="134542"/>
                  </a:cubicBezTo>
                  <a:lnTo>
                    <a:pt x="22860" y="134542"/>
                  </a:lnTo>
                  <a:cubicBezTo>
                    <a:pt x="10258" y="134494"/>
                    <a:pt x="47" y="124283"/>
                    <a:pt x="0" y="111682"/>
                  </a:cubicBezTo>
                  <a:lnTo>
                    <a:pt x="0" y="90536"/>
                  </a:lnTo>
                  <a:cubicBezTo>
                    <a:pt x="57" y="77935"/>
                    <a:pt x="10258" y="67724"/>
                    <a:pt x="22860" y="67676"/>
                  </a:cubicBezTo>
                  <a:lnTo>
                    <a:pt x="52006" y="67676"/>
                  </a:lnTo>
                  <a:cubicBezTo>
                    <a:pt x="39386" y="67676"/>
                    <a:pt x="29146" y="57437"/>
                    <a:pt x="29146" y="44816"/>
                  </a:cubicBezTo>
                  <a:lnTo>
                    <a:pt x="29146" y="22814"/>
                  </a:lnTo>
                  <a:cubicBezTo>
                    <a:pt x="29203" y="10222"/>
                    <a:pt x="39414" y="49"/>
                    <a:pt x="52006" y="49"/>
                  </a:cubicBezTo>
                  <a:lnTo>
                    <a:pt x="182404" y="49"/>
                  </a:lnTo>
                  <a:cubicBezTo>
                    <a:pt x="255336" y="-1913"/>
                    <a:pt x="316058" y="55627"/>
                    <a:pt x="318011" y="128570"/>
                  </a:cubicBezTo>
                  <a:cubicBezTo>
                    <a:pt x="319973" y="201503"/>
                    <a:pt x="262433" y="262215"/>
                    <a:pt x="189500" y="264177"/>
                  </a:cubicBezTo>
                  <a:cubicBezTo>
                    <a:pt x="187137" y="264244"/>
                    <a:pt x="184766" y="264244"/>
                    <a:pt x="182404" y="264177"/>
                  </a:cubicBezTo>
                  <a:lnTo>
                    <a:pt x="66580" y="264177"/>
                  </a:lnTo>
                  <a:cubicBezTo>
                    <a:pt x="54007" y="264177"/>
                    <a:pt x="43815" y="253985"/>
                    <a:pt x="43815" y="241412"/>
                  </a:cubicBezTo>
                  <a:cubicBezTo>
                    <a:pt x="43815" y="241384"/>
                    <a:pt x="43815" y="241346"/>
                    <a:pt x="43815" y="241317"/>
                  </a:cubicBezTo>
                  <a:lnTo>
                    <a:pt x="43815" y="224172"/>
                  </a:lnTo>
                  <a:cubicBezTo>
                    <a:pt x="43815" y="211580"/>
                    <a:pt x="53988" y="201360"/>
                    <a:pt x="66580" y="201312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2" name="Полилиния 61">
              <a:extLst>
                <a:ext uri="{FF2B5EF4-FFF2-40B4-BE49-F238E27FC236}">
                  <a16:creationId xmlns="" xmlns:a16="http://schemas.microsoft.com/office/drawing/2014/main" id="{C9FF3E3E-684A-0942-A0EE-65735BDF497F}"/>
                </a:ext>
              </a:extLst>
            </p:cNvPr>
            <p:cNvSpPr/>
            <p:nvPr/>
          </p:nvSpPr>
          <p:spPr>
            <a:xfrm>
              <a:off x="5583554" y="4051173"/>
              <a:ext cx="1024889" cy="480917"/>
            </a:xfrm>
            <a:custGeom>
              <a:avLst/>
              <a:gdLst>
                <a:gd name="connsiteX0" fmla="*/ 1024890 w 1024889"/>
                <a:gd name="connsiteY0" fmla="*/ 0 h 480917"/>
                <a:gd name="connsiteX1" fmla="*/ 1024890 w 1024889"/>
                <a:gd name="connsiteY1" fmla="*/ 216789 h 480917"/>
                <a:gd name="connsiteX2" fmla="*/ 902303 w 1024889"/>
                <a:gd name="connsiteY2" fmla="*/ 216789 h 480917"/>
                <a:gd name="connsiteX3" fmla="*/ 879443 w 1024889"/>
                <a:gd name="connsiteY3" fmla="*/ 239554 h 480917"/>
                <a:gd name="connsiteX4" fmla="*/ 879443 w 1024889"/>
                <a:gd name="connsiteY4" fmla="*/ 261556 h 480917"/>
                <a:gd name="connsiteX5" fmla="*/ 902303 w 1024889"/>
                <a:gd name="connsiteY5" fmla="*/ 284416 h 480917"/>
                <a:gd name="connsiteX6" fmla="*/ 873157 w 1024889"/>
                <a:gd name="connsiteY6" fmla="*/ 284416 h 480917"/>
                <a:gd name="connsiteX7" fmla="*/ 850297 w 1024889"/>
                <a:gd name="connsiteY7" fmla="*/ 307276 h 480917"/>
                <a:gd name="connsiteX8" fmla="*/ 850297 w 1024889"/>
                <a:gd name="connsiteY8" fmla="*/ 328422 h 480917"/>
                <a:gd name="connsiteX9" fmla="*/ 873157 w 1024889"/>
                <a:gd name="connsiteY9" fmla="*/ 351282 h 480917"/>
                <a:gd name="connsiteX10" fmla="*/ 892207 w 1024889"/>
                <a:gd name="connsiteY10" fmla="*/ 351282 h 480917"/>
                <a:gd name="connsiteX11" fmla="*/ 869347 w 1024889"/>
                <a:gd name="connsiteY11" fmla="*/ 373951 h 480917"/>
                <a:gd name="connsiteX12" fmla="*/ 869347 w 1024889"/>
                <a:gd name="connsiteY12" fmla="*/ 374142 h 480917"/>
                <a:gd name="connsiteX13" fmla="*/ 869347 w 1024889"/>
                <a:gd name="connsiteY13" fmla="*/ 395192 h 480917"/>
                <a:gd name="connsiteX14" fmla="*/ 892016 w 1024889"/>
                <a:gd name="connsiteY14" fmla="*/ 418052 h 480917"/>
                <a:gd name="connsiteX15" fmla="*/ 892207 w 1024889"/>
                <a:gd name="connsiteY15" fmla="*/ 418052 h 480917"/>
                <a:gd name="connsiteX16" fmla="*/ 916876 w 1024889"/>
                <a:gd name="connsiteY16" fmla="*/ 418052 h 480917"/>
                <a:gd name="connsiteX17" fmla="*/ 894112 w 1024889"/>
                <a:gd name="connsiteY17" fmla="*/ 440912 h 480917"/>
                <a:gd name="connsiteX18" fmla="*/ 894112 w 1024889"/>
                <a:gd name="connsiteY18" fmla="*/ 458057 h 480917"/>
                <a:gd name="connsiteX19" fmla="*/ 916781 w 1024889"/>
                <a:gd name="connsiteY19" fmla="*/ 480917 h 480917"/>
                <a:gd name="connsiteX20" fmla="*/ 916876 w 1024889"/>
                <a:gd name="connsiteY20" fmla="*/ 480917 h 480917"/>
                <a:gd name="connsiteX21" fmla="*/ 108204 w 1024889"/>
                <a:gd name="connsiteY21" fmla="*/ 480917 h 480917"/>
                <a:gd name="connsiteX22" fmla="*/ 130969 w 1024889"/>
                <a:gd name="connsiteY22" fmla="*/ 458153 h 480917"/>
                <a:gd name="connsiteX23" fmla="*/ 130969 w 1024889"/>
                <a:gd name="connsiteY23" fmla="*/ 458057 h 480917"/>
                <a:gd name="connsiteX24" fmla="*/ 130969 w 1024889"/>
                <a:gd name="connsiteY24" fmla="*/ 440912 h 480917"/>
                <a:gd name="connsiteX25" fmla="*/ 108204 w 1024889"/>
                <a:gd name="connsiteY25" fmla="*/ 418052 h 480917"/>
                <a:gd name="connsiteX26" fmla="*/ 132874 w 1024889"/>
                <a:gd name="connsiteY26" fmla="*/ 418052 h 480917"/>
                <a:gd name="connsiteX27" fmla="*/ 155734 w 1024889"/>
                <a:gd name="connsiteY27" fmla="*/ 395383 h 480917"/>
                <a:gd name="connsiteX28" fmla="*/ 155734 w 1024889"/>
                <a:gd name="connsiteY28" fmla="*/ 395192 h 480917"/>
                <a:gd name="connsiteX29" fmla="*/ 155734 w 1024889"/>
                <a:gd name="connsiteY29" fmla="*/ 374142 h 480917"/>
                <a:gd name="connsiteX30" fmla="*/ 133064 w 1024889"/>
                <a:gd name="connsiteY30" fmla="*/ 351282 h 480917"/>
                <a:gd name="connsiteX31" fmla="*/ 132874 w 1024889"/>
                <a:gd name="connsiteY31" fmla="*/ 351282 h 480917"/>
                <a:gd name="connsiteX32" fmla="*/ 151924 w 1024889"/>
                <a:gd name="connsiteY32" fmla="*/ 351282 h 480917"/>
                <a:gd name="connsiteX33" fmla="*/ 174784 w 1024889"/>
                <a:gd name="connsiteY33" fmla="*/ 328422 h 480917"/>
                <a:gd name="connsiteX34" fmla="*/ 174784 w 1024889"/>
                <a:gd name="connsiteY34" fmla="*/ 307276 h 480917"/>
                <a:gd name="connsiteX35" fmla="*/ 151924 w 1024889"/>
                <a:gd name="connsiteY35" fmla="*/ 284416 h 480917"/>
                <a:gd name="connsiteX36" fmla="*/ 122777 w 1024889"/>
                <a:gd name="connsiteY36" fmla="*/ 284416 h 480917"/>
                <a:gd name="connsiteX37" fmla="*/ 145637 w 1024889"/>
                <a:gd name="connsiteY37" fmla="*/ 261556 h 480917"/>
                <a:gd name="connsiteX38" fmla="*/ 145637 w 1024889"/>
                <a:gd name="connsiteY38" fmla="*/ 239554 h 480917"/>
                <a:gd name="connsiteX39" fmla="*/ 122777 w 1024889"/>
                <a:gd name="connsiteY39" fmla="*/ 216789 h 480917"/>
                <a:gd name="connsiteX40" fmla="*/ 0 w 1024889"/>
                <a:gd name="connsiteY40" fmla="*/ 216789 h 480917"/>
                <a:gd name="connsiteX41" fmla="*/ 0 w 1024889"/>
                <a:gd name="connsiteY41" fmla="*/ 0 h 480917"/>
                <a:gd name="connsiteX42" fmla="*/ 1024890 w 1024889"/>
                <a:gd name="connsiteY42" fmla="*/ 0 h 480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24889" h="480917">
                  <a:moveTo>
                    <a:pt x="1024890" y="0"/>
                  </a:moveTo>
                  <a:lnTo>
                    <a:pt x="1024890" y="216789"/>
                  </a:lnTo>
                  <a:lnTo>
                    <a:pt x="902303" y="216789"/>
                  </a:lnTo>
                  <a:cubicBezTo>
                    <a:pt x="889711" y="216789"/>
                    <a:pt x="879491" y="226962"/>
                    <a:pt x="879443" y="239554"/>
                  </a:cubicBezTo>
                  <a:lnTo>
                    <a:pt x="879443" y="261556"/>
                  </a:lnTo>
                  <a:cubicBezTo>
                    <a:pt x="879443" y="274177"/>
                    <a:pt x="889683" y="284416"/>
                    <a:pt x="902303" y="284416"/>
                  </a:cubicBezTo>
                  <a:lnTo>
                    <a:pt x="873157" y="284416"/>
                  </a:lnTo>
                  <a:cubicBezTo>
                    <a:pt x="860555" y="284464"/>
                    <a:pt x="850344" y="294675"/>
                    <a:pt x="850297" y="307276"/>
                  </a:cubicBezTo>
                  <a:lnTo>
                    <a:pt x="850297" y="328422"/>
                  </a:lnTo>
                  <a:cubicBezTo>
                    <a:pt x="850344" y="341023"/>
                    <a:pt x="860555" y="351234"/>
                    <a:pt x="873157" y="351282"/>
                  </a:cubicBezTo>
                  <a:lnTo>
                    <a:pt x="892207" y="351282"/>
                  </a:lnTo>
                  <a:cubicBezTo>
                    <a:pt x="879634" y="351225"/>
                    <a:pt x="869404" y="361379"/>
                    <a:pt x="869347" y="373951"/>
                  </a:cubicBezTo>
                  <a:cubicBezTo>
                    <a:pt x="869347" y="374018"/>
                    <a:pt x="869347" y="374075"/>
                    <a:pt x="869347" y="374142"/>
                  </a:cubicBezTo>
                  <a:lnTo>
                    <a:pt x="869347" y="395192"/>
                  </a:lnTo>
                  <a:cubicBezTo>
                    <a:pt x="869290" y="407765"/>
                    <a:pt x="879443" y="417995"/>
                    <a:pt x="892016" y="418052"/>
                  </a:cubicBezTo>
                  <a:cubicBezTo>
                    <a:pt x="892083" y="418052"/>
                    <a:pt x="892140" y="418052"/>
                    <a:pt x="892207" y="418052"/>
                  </a:cubicBezTo>
                  <a:lnTo>
                    <a:pt x="916876" y="418052"/>
                  </a:lnTo>
                  <a:cubicBezTo>
                    <a:pt x="904285" y="418100"/>
                    <a:pt x="894112" y="428320"/>
                    <a:pt x="894112" y="440912"/>
                  </a:cubicBezTo>
                  <a:lnTo>
                    <a:pt x="894112" y="458057"/>
                  </a:lnTo>
                  <a:cubicBezTo>
                    <a:pt x="894055" y="470630"/>
                    <a:pt x="904208" y="480860"/>
                    <a:pt x="916781" y="480917"/>
                  </a:cubicBezTo>
                  <a:cubicBezTo>
                    <a:pt x="916810" y="480917"/>
                    <a:pt x="916848" y="480917"/>
                    <a:pt x="916876" y="480917"/>
                  </a:cubicBezTo>
                  <a:lnTo>
                    <a:pt x="108204" y="480917"/>
                  </a:lnTo>
                  <a:cubicBezTo>
                    <a:pt x="120777" y="480917"/>
                    <a:pt x="130969" y="470725"/>
                    <a:pt x="130969" y="458153"/>
                  </a:cubicBezTo>
                  <a:cubicBezTo>
                    <a:pt x="130969" y="458124"/>
                    <a:pt x="130969" y="458086"/>
                    <a:pt x="130969" y="458057"/>
                  </a:cubicBezTo>
                  <a:lnTo>
                    <a:pt x="130969" y="440912"/>
                  </a:lnTo>
                  <a:cubicBezTo>
                    <a:pt x="130969" y="428320"/>
                    <a:pt x="120796" y="418100"/>
                    <a:pt x="108204" y="418052"/>
                  </a:cubicBezTo>
                  <a:lnTo>
                    <a:pt x="132874" y="418052"/>
                  </a:lnTo>
                  <a:cubicBezTo>
                    <a:pt x="145447" y="418109"/>
                    <a:pt x="155677" y="407956"/>
                    <a:pt x="155734" y="395383"/>
                  </a:cubicBezTo>
                  <a:cubicBezTo>
                    <a:pt x="155734" y="395316"/>
                    <a:pt x="155734" y="395259"/>
                    <a:pt x="155734" y="395192"/>
                  </a:cubicBezTo>
                  <a:lnTo>
                    <a:pt x="155734" y="374142"/>
                  </a:lnTo>
                  <a:cubicBezTo>
                    <a:pt x="155791" y="361569"/>
                    <a:pt x="145637" y="351339"/>
                    <a:pt x="133064" y="351282"/>
                  </a:cubicBezTo>
                  <a:cubicBezTo>
                    <a:pt x="132998" y="351282"/>
                    <a:pt x="132940" y="351282"/>
                    <a:pt x="132874" y="351282"/>
                  </a:cubicBezTo>
                  <a:lnTo>
                    <a:pt x="151924" y="351282"/>
                  </a:lnTo>
                  <a:cubicBezTo>
                    <a:pt x="164525" y="351234"/>
                    <a:pt x="174736" y="341023"/>
                    <a:pt x="174784" y="328422"/>
                  </a:cubicBezTo>
                  <a:lnTo>
                    <a:pt x="174784" y="307276"/>
                  </a:lnTo>
                  <a:cubicBezTo>
                    <a:pt x="174736" y="294675"/>
                    <a:pt x="164525" y="284464"/>
                    <a:pt x="151924" y="284416"/>
                  </a:cubicBezTo>
                  <a:lnTo>
                    <a:pt x="122777" y="284416"/>
                  </a:lnTo>
                  <a:cubicBezTo>
                    <a:pt x="135398" y="284416"/>
                    <a:pt x="145637" y="274177"/>
                    <a:pt x="145637" y="261556"/>
                  </a:cubicBezTo>
                  <a:lnTo>
                    <a:pt x="145637" y="239554"/>
                  </a:lnTo>
                  <a:cubicBezTo>
                    <a:pt x="145580" y="226962"/>
                    <a:pt x="135369" y="216789"/>
                    <a:pt x="122777" y="216789"/>
                  </a:cubicBezTo>
                  <a:lnTo>
                    <a:pt x="0" y="216789"/>
                  </a:lnTo>
                  <a:lnTo>
                    <a:pt x="0" y="0"/>
                  </a:lnTo>
                  <a:lnTo>
                    <a:pt x="1024890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3" name="Полилиния 62">
              <a:extLst>
                <a:ext uri="{FF2B5EF4-FFF2-40B4-BE49-F238E27FC236}">
                  <a16:creationId xmlns="" xmlns:a16="http://schemas.microsoft.com/office/drawing/2014/main" id="{F21B3D17-D89A-1D4A-A42D-DD4424DB2DEF}"/>
                </a:ext>
              </a:extLst>
            </p:cNvPr>
            <p:cNvSpPr/>
            <p:nvPr/>
          </p:nvSpPr>
          <p:spPr>
            <a:xfrm>
              <a:off x="5677471" y="2325719"/>
              <a:ext cx="837057" cy="708755"/>
            </a:xfrm>
            <a:custGeom>
              <a:avLst/>
              <a:gdLst>
                <a:gd name="connsiteX0" fmla="*/ 837057 w 837057"/>
                <a:gd name="connsiteY0" fmla="*/ 352425 h 708755"/>
                <a:gd name="connsiteX1" fmla="*/ 837057 w 837057"/>
                <a:gd name="connsiteY1" fmla="*/ 655606 h 708755"/>
                <a:gd name="connsiteX2" fmla="*/ 783907 w 837057"/>
                <a:gd name="connsiteY2" fmla="*/ 708755 h 708755"/>
                <a:gd name="connsiteX3" fmla="*/ 783907 w 837057"/>
                <a:gd name="connsiteY3" fmla="*/ 561308 h 708755"/>
                <a:gd name="connsiteX4" fmla="*/ 614648 w 837057"/>
                <a:gd name="connsiteY4" fmla="*/ 363760 h 708755"/>
                <a:gd name="connsiteX5" fmla="*/ 53150 w 837057"/>
                <a:gd name="connsiteY5" fmla="*/ 561308 h 708755"/>
                <a:gd name="connsiteX6" fmla="*/ 53150 w 837057"/>
                <a:gd name="connsiteY6" fmla="*/ 708660 h 708755"/>
                <a:gd name="connsiteX7" fmla="*/ 0 w 837057"/>
                <a:gd name="connsiteY7" fmla="*/ 655511 h 708755"/>
                <a:gd name="connsiteX8" fmla="*/ 0 w 837057"/>
                <a:gd name="connsiteY8" fmla="*/ 352425 h 708755"/>
                <a:gd name="connsiteX9" fmla="*/ 352425 w 837057"/>
                <a:gd name="connsiteY9" fmla="*/ 0 h 708755"/>
                <a:gd name="connsiteX10" fmla="*/ 485204 w 837057"/>
                <a:gd name="connsiteY10" fmla="*/ 0 h 708755"/>
                <a:gd name="connsiteX11" fmla="*/ 837057 w 837057"/>
                <a:gd name="connsiteY11" fmla="*/ 352425 h 7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7057" h="708755">
                  <a:moveTo>
                    <a:pt x="837057" y="352425"/>
                  </a:moveTo>
                  <a:lnTo>
                    <a:pt x="837057" y="655606"/>
                  </a:lnTo>
                  <a:cubicBezTo>
                    <a:pt x="837057" y="684962"/>
                    <a:pt x="813263" y="708755"/>
                    <a:pt x="783907" y="708755"/>
                  </a:cubicBezTo>
                  <a:lnTo>
                    <a:pt x="783907" y="561308"/>
                  </a:lnTo>
                  <a:lnTo>
                    <a:pt x="614648" y="363760"/>
                  </a:lnTo>
                  <a:cubicBezTo>
                    <a:pt x="450104" y="481727"/>
                    <a:pt x="255308" y="550259"/>
                    <a:pt x="53150" y="561308"/>
                  </a:cubicBezTo>
                  <a:lnTo>
                    <a:pt x="53150" y="708660"/>
                  </a:lnTo>
                  <a:cubicBezTo>
                    <a:pt x="23793" y="708660"/>
                    <a:pt x="0" y="684867"/>
                    <a:pt x="0" y="655511"/>
                  </a:cubicBezTo>
                  <a:lnTo>
                    <a:pt x="0" y="352425"/>
                  </a:lnTo>
                  <a:cubicBezTo>
                    <a:pt x="467" y="157982"/>
                    <a:pt x="157982" y="467"/>
                    <a:pt x="352425" y="0"/>
                  </a:cubicBezTo>
                  <a:lnTo>
                    <a:pt x="485204" y="0"/>
                  </a:lnTo>
                  <a:cubicBezTo>
                    <a:pt x="679428" y="781"/>
                    <a:pt x="836590" y="158201"/>
                    <a:pt x="837057" y="352425"/>
                  </a:cubicBez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4" name="Полилиния 63">
              <a:extLst>
                <a:ext uri="{FF2B5EF4-FFF2-40B4-BE49-F238E27FC236}">
                  <a16:creationId xmlns="" xmlns:a16="http://schemas.microsoft.com/office/drawing/2014/main" id="{14011080-FF46-3744-B1D3-CBB5A85D85FD}"/>
                </a:ext>
              </a:extLst>
            </p:cNvPr>
            <p:cNvSpPr/>
            <p:nvPr/>
          </p:nvSpPr>
          <p:spPr>
            <a:xfrm>
              <a:off x="6096000" y="3572827"/>
              <a:ext cx="418528" cy="347567"/>
            </a:xfrm>
            <a:custGeom>
              <a:avLst/>
              <a:gdLst>
                <a:gd name="connsiteX0" fmla="*/ 418529 w 418528"/>
                <a:gd name="connsiteY0" fmla="*/ 65913 h 347567"/>
                <a:gd name="connsiteX1" fmla="*/ 212693 w 418528"/>
                <a:gd name="connsiteY1" fmla="*/ 347567 h 347567"/>
                <a:gd name="connsiteX2" fmla="*/ 106299 w 418528"/>
                <a:gd name="connsiteY2" fmla="*/ 239744 h 347567"/>
                <a:gd name="connsiteX3" fmla="*/ 0 w 418528"/>
                <a:gd name="connsiteY3" fmla="*/ 131921 h 347567"/>
                <a:gd name="connsiteX4" fmla="*/ 212693 w 418528"/>
                <a:gd name="connsiteY4" fmla="*/ 0 h 347567"/>
                <a:gd name="connsiteX5" fmla="*/ 418529 w 418528"/>
                <a:gd name="connsiteY5" fmla="*/ 65913 h 347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528" h="347567">
                  <a:moveTo>
                    <a:pt x="418529" y="65913"/>
                  </a:moveTo>
                  <a:lnTo>
                    <a:pt x="212693" y="347567"/>
                  </a:lnTo>
                  <a:lnTo>
                    <a:pt x="106299" y="239744"/>
                  </a:lnTo>
                  <a:lnTo>
                    <a:pt x="0" y="131921"/>
                  </a:lnTo>
                  <a:lnTo>
                    <a:pt x="212693" y="0"/>
                  </a:lnTo>
                  <a:lnTo>
                    <a:pt x="418529" y="65913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5" name="Полилиния 64">
              <a:extLst>
                <a:ext uri="{FF2B5EF4-FFF2-40B4-BE49-F238E27FC236}">
                  <a16:creationId xmlns="" xmlns:a16="http://schemas.microsoft.com/office/drawing/2014/main" id="{68C690BE-827E-454E-8AA4-9510C3ECA2B8}"/>
                </a:ext>
              </a:extLst>
            </p:cNvPr>
            <p:cNvSpPr/>
            <p:nvPr/>
          </p:nvSpPr>
          <p:spPr>
            <a:xfrm>
              <a:off x="5730620" y="2689479"/>
              <a:ext cx="730757" cy="770403"/>
            </a:xfrm>
            <a:custGeom>
              <a:avLst/>
              <a:gdLst>
                <a:gd name="connsiteX0" fmla="*/ 578072 w 730757"/>
                <a:gd name="connsiteY0" fmla="*/ 702088 h 770403"/>
                <a:gd name="connsiteX1" fmla="*/ 68285 w 730757"/>
                <a:gd name="connsiteY1" fmla="*/ 617687 h 770403"/>
                <a:gd name="connsiteX2" fmla="*/ 0 w 730757"/>
                <a:gd name="connsiteY2" fmla="*/ 405384 h 770403"/>
                <a:gd name="connsiteX3" fmla="*/ 0 w 730757"/>
                <a:gd name="connsiteY3" fmla="*/ 197549 h 770403"/>
                <a:gd name="connsiteX4" fmla="*/ 561499 w 730757"/>
                <a:gd name="connsiteY4" fmla="*/ 0 h 770403"/>
                <a:gd name="connsiteX5" fmla="*/ 730758 w 730757"/>
                <a:gd name="connsiteY5" fmla="*/ 197549 h 770403"/>
                <a:gd name="connsiteX6" fmla="*/ 730758 w 730757"/>
                <a:gd name="connsiteY6" fmla="*/ 405384 h 770403"/>
                <a:gd name="connsiteX7" fmla="*/ 623411 w 730757"/>
                <a:gd name="connsiteY7" fmla="*/ 663321 h 770403"/>
                <a:gd name="connsiteX8" fmla="*/ 578072 w 730757"/>
                <a:gd name="connsiteY8" fmla="*/ 702088 h 77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0757" h="770403">
                  <a:moveTo>
                    <a:pt x="578072" y="702088"/>
                  </a:moveTo>
                  <a:cubicBezTo>
                    <a:pt x="413995" y="819560"/>
                    <a:pt x="185757" y="781764"/>
                    <a:pt x="68285" y="617687"/>
                  </a:cubicBezTo>
                  <a:cubicBezTo>
                    <a:pt x="23955" y="555765"/>
                    <a:pt x="76" y="481536"/>
                    <a:pt x="0" y="405384"/>
                  </a:cubicBezTo>
                  <a:lnTo>
                    <a:pt x="0" y="197549"/>
                  </a:lnTo>
                  <a:cubicBezTo>
                    <a:pt x="202159" y="186500"/>
                    <a:pt x="396954" y="117967"/>
                    <a:pt x="561499" y="0"/>
                  </a:cubicBezTo>
                  <a:lnTo>
                    <a:pt x="730758" y="197549"/>
                  </a:lnTo>
                  <a:lnTo>
                    <a:pt x="730758" y="405384"/>
                  </a:lnTo>
                  <a:cubicBezTo>
                    <a:pt x="730682" y="502215"/>
                    <a:pt x="692058" y="595027"/>
                    <a:pt x="623411" y="663321"/>
                  </a:cubicBezTo>
                  <a:cubicBezTo>
                    <a:pt x="609362" y="677437"/>
                    <a:pt x="594198" y="690401"/>
                    <a:pt x="578072" y="702088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6" name="Полилиния 65">
              <a:extLst>
                <a:ext uri="{FF2B5EF4-FFF2-40B4-BE49-F238E27FC236}">
                  <a16:creationId xmlns="" xmlns:a16="http://schemas.microsoft.com/office/drawing/2014/main" id="{AAE8078A-7F39-A045-BECE-59A44318AE66}"/>
                </a:ext>
              </a:extLst>
            </p:cNvPr>
            <p:cNvSpPr/>
            <p:nvPr/>
          </p:nvSpPr>
          <p:spPr>
            <a:xfrm>
              <a:off x="5883306" y="3391566"/>
              <a:ext cx="425386" cy="313658"/>
            </a:xfrm>
            <a:custGeom>
              <a:avLst/>
              <a:gdLst>
                <a:gd name="connsiteX0" fmla="*/ 425386 w 425386"/>
                <a:gd name="connsiteY0" fmla="*/ 0 h 313658"/>
                <a:gd name="connsiteX1" fmla="*/ 425386 w 425386"/>
                <a:gd name="connsiteY1" fmla="*/ 180975 h 313658"/>
                <a:gd name="connsiteX2" fmla="*/ 212693 w 425386"/>
                <a:gd name="connsiteY2" fmla="*/ 313658 h 313658"/>
                <a:gd name="connsiteX3" fmla="*/ 0 w 425386"/>
                <a:gd name="connsiteY3" fmla="*/ 181261 h 313658"/>
                <a:gd name="connsiteX4" fmla="*/ 0 w 425386"/>
                <a:gd name="connsiteY4" fmla="*/ 286 h 313658"/>
                <a:gd name="connsiteX5" fmla="*/ 425386 w 425386"/>
                <a:gd name="connsiteY5" fmla="*/ 286 h 31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5386" h="313658">
                  <a:moveTo>
                    <a:pt x="425386" y="0"/>
                  </a:moveTo>
                  <a:lnTo>
                    <a:pt x="425386" y="180975"/>
                  </a:lnTo>
                  <a:lnTo>
                    <a:pt x="212693" y="313658"/>
                  </a:lnTo>
                  <a:lnTo>
                    <a:pt x="0" y="181261"/>
                  </a:lnTo>
                  <a:lnTo>
                    <a:pt x="0" y="286"/>
                  </a:lnTo>
                  <a:cubicBezTo>
                    <a:pt x="126968" y="91983"/>
                    <a:pt x="298418" y="91983"/>
                    <a:pt x="425386" y="286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7" name="Полилиния 66">
              <a:extLst>
                <a:ext uri="{FF2B5EF4-FFF2-40B4-BE49-F238E27FC236}">
                  <a16:creationId xmlns="" xmlns:a16="http://schemas.microsoft.com/office/drawing/2014/main" id="{B3CF98E9-665E-B243-BCE8-8DB4AEE32C9B}"/>
                </a:ext>
              </a:extLst>
            </p:cNvPr>
            <p:cNvSpPr/>
            <p:nvPr/>
          </p:nvSpPr>
          <p:spPr>
            <a:xfrm>
              <a:off x="5990748" y="3704748"/>
              <a:ext cx="211550" cy="189261"/>
            </a:xfrm>
            <a:custGeom>
              <a:avLst/>
              <a:gdLst>
                <a:gd name="connsiteX0" fmla="*/ 105251 w 211550"/>
                <a:gd name="connsiteY0" fmla="*/ 0 h 189261"/>
                <a:gd name="connsiteX1" fmla="*/ 211550 w 211550"/>
                <a:gd name="connsiteY1" fmla="*/ 107823 h 189261"/>
                <a:gd name="connsiteX2" fmla="*/ 163925 w 211550"/>
                <a:gd name="connsiteY2" fmla="*/ 189262 h 189261"/>
                <a:gd name="connsiteX3" fmla="*/ 47625 w 211550"/>
                <a:gd name="connsiteY3" fmla="*/ 189262 h 189261"/>
                <a:gd name="connsiteX4" fmla="*/ 0 w 211550"/>
                <a:gd name="connsiteY4" fmla="*/ 107823 h 189261"/>
                <a:gd name="connsiteX5" fmla="*/ 105251 w 211550"/>
                <a:gd name="connsiteY5" fmla="*/ 0 h 189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1550" h="189261">
                  <a:moveTo>
                    <a:pt x="105251" y="0"/>
                  </a:moveTo>
                  <a:lnTo>
                    <a:pt x="211550" y="107823"/>
                  </a:lnTo>
                  <a:lnTo>
                    <a:pt x="163925" y="189262"/>
                  </a:lnTo>
                  <a:lnTo>
                    <a:pt x="47625" y="189262"/>
                  </a:lnTo>
                  <a:lnTo>
                    <a:pt x="0" y="107823"/>
                  </a:lnTo>
                  <a:lnTo>
                    <a:pt x="105251" y="0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8" name="Полилиния 67">
              <a:extLst>
                <a:ext uri="{FF2B5EF4-FFF2-40B4-BE49-F238E27FC236}">
                  <a16:creationId xmlns="" xmlns:a16="http://schemas.microsoft.com/office/drawing/2014/main" id="{B5BB8A91-8BBE-D643-829F-563D5CA54C38}"/>
                </a:ext>
              </a:extLst>
            </p:cNvPr>
            <p:cNvSpPr/>
            <p:nvPr/>
          </p:nvSpPr>
          <p:spPr>
            <a:xfrm>
              <a:off x="6020657" y="3894010"/>
              <a:ext cx="152400" cy="157162"/>
            </a:xfrm>
            <a:custGeom>
              <a:avLst/>
              <a:gdLst>
                <a:gd name="connsiteX0" fmla="*/ 134017 w 152400"/>
                <a:gd name="connsiteY0" fmla="*/ 0 h 157162"/>
                <a:gd name="connsiteX1" fmla="*/ 152400 w 152400"/>
                <a:gd name="connsiteY1" fmla="*/ 157163 h 157162"/>
                <a:gd name="connsiteX2" fmla="*/ 0 w 152400"/>
                <a:gd name="connsiteY2" fmla="*/ 157163 h 157162"/>
                <a:gd name="connsiteX3" fmla="*/ 17717 w 152400"/>
                <a:gd name="connsiteY3" fmla="*/ 0 h 157162"/>
                <a:gd name="connsiteX4" fmla="*/ 134017 w 152400"/>
                <a:gd name="connsiteY4" fmla="*/ 0 h 15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7162">
                  <a:moveTo>
                    <a:pt x="134017" y="0"/>
                  </a:moveTo>
                  <a:lnTo>
                    <a:pt x="152400" y="157163"/>
                  </a:lnTo>
                  <a:lnTo>
                    <a:pt x="0" y="157163"/>
                  </a:lnTo>
                  <a:lnTo>
                    <a:pt x="17717" y="0"/>
                  </a:lnTo>
                  <a:lnTo>
                    <a:pt x="134017" y="0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69" name="Полилиния 68">
              <a:extLst>
                <a:ext uri="{FF2B5EF4-FFF2-40B4-BE49-F238E27FC236}">
                  <a16:creationId xmlns="" xmlns:a16="http://schemas.microsoft.com/office/drawing/2014/main" id="{4B68BF4A-F696-DA47-A997-4F4F10BB1834}"/>
                </a:ext>
              </a:extLst>
            </p:cNvPr>
            <p:cNvSpPr/>
            <p:nvPr/>
          </p:nvSpPr>
          <p:spPr>
            <a:xfrm>
              <a:off x="5677471" y="3572827"/>
              <a:ext cx="418528" cy="347567"/>
            </a:xfrm>
            <a:custGeom>
              <a:avLst/>
              <a:gdLst>
                <a:gd name="connsiteX0" fmla="*/ 418529 w 418528"/>
                <a:gd name="connsiteY0" fmla="*/ 131921 h 347567"/>
                <a:gd name="connsiteX1" fmla="*/ 313277 w 418528"/>
                <a:gd name="connsiteY1" fmla="*/ 239744 h 347567"/>
                <a:gd name="connsiteX2" fmla="*/ 208121 w 418528"/>
                <a:gd name="connsiteY2" fmla="*/ 347567 h 347567"/>
                <a:gd name="connsiteX3" fmla="*/ 0 w 418528"/>
                <a:gd name="connsiteY3" fmla="*/ 65913 h 347567"/>
                <a:gd name="connsiteX4" fmla="*/ 205835 w 418528"/>
                <a:gd name="connsiteY4" fmla="*/ 0 h 347567"/>
                <a:gd name="connsiteX5" fmla="*/ 418529 w 418528"/>
                <a:gd name="connsiteY5" fmla="*/ 131921 h 347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528" h="347567">
                  <a:moveTo>
                    <a:pt x="418529" y="131921"/>
                  </a:moveTo>
                  <a:lnTo>
                    <a:pt x="313277" y="239744"/>
                  </a:lnTo>
                  <a:lnTo>
                    <a:pt x="208121" y="347567"/>
                  </a:lnTo>
                  <a:lnTo>
                    <a:pt x="0" y="65913"/>
                  </a:lnTo>
                  <a:lnTo>
                    <a:pt x="205835" y="0"/>
                  </a:lnTo>
                  <a:lnTo>
                    <a:pt x="418529" y="131921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0" name="Полилиния 69">
              <a:extLst>
                <a:ext uri="{FF2B5EF4-FFF2-40B4-BE49-F238E27FC236}">
                  <a16:creationId xmlns="" xmlns:a16="http://schemas.microsoft.com/office/drawing/2014/main" id="{516FE6D1-65DC-874A-9EE7-F4B714155B95}"/>
                </a:ext>
              </a:extLst>
            </p:cNvPr>
            <p:cNvSpPr/>
            <p:nvPr/>
          </p:nvSpPr>
          <p:spPr>
            <a:xfrm>
              <a:off x="5299519" y="3638550"/>
              <a:ext cx="739330" cy="893590"/>
            </a:xfrm>
            <a:custGeom>
              <a:avLst/>
              <a:gdLst>
                <a:gd name="connsiteX0" fmla="*/ 691705 w 739330"/>
                <a:gd name="connsiteY0" fmla="*/ 174022 h 893590"/>
                <a:gd name="connsiteX1" fmla="*/ 739330 w 739330"/>
                <a:gd name="connsiteY1" fmla="*/ 255461 h 893590"/>
                <a:gd name="connsiteX2" fmla="*/ 721614 w 739330"/>
                <a:gd name="connsiteY2" fmla="*/ 412623 h 893590"/>
                <a:gd name="connsiteX3" fmla="*/ 284035 w 739330"/>
                <a:gd name="connsiteY3" fmla="*/ 412623 h 893590"/>
                <a:gd name="connsiteX4" fmla="*/ 284035 w 739330"/>
                <a:gd name="connsiteY4" fmla="*/ 629412 h 893590"/>
                <a:gd name="connsiteX5" fmla="*/ 276225 w 739330"/>
                <a:gd name="connsiteY5" fmla="*/ 629412 h 893590"/>
                <a:gd name="connsiteX6" fmla="*/ 140618 w 739330"/>
                <a:gd name="connsiteY6" fmla="*/ 757933 h 893590"/>
                <a:gd name="connsiteX7" fmla="*/ 269129 w 739330"/>
                <a:gd name="connsiteY7" fmla="*/ 893540 h 893590"/>
                <a:gd name="connsiteX8" fmla="*/ 276225 w 739330"/>
                <a:gd name="connsiteY8" fmla="*/ 893540 h 893590"/>
                <a:gd name="connsiteX9" fmla="*/ 0 w 739330"/>
                <a:gd name="connsiteY9" fmla="*/ 893540 h 893590"/>
                <a:gd name="connsiteX10" fmla="*/ 0 w 739330"/>
                <a:gd name="connsiteY10" fmla="*/ 188690 h 893590"/>
                <a:gd name="connsiteX11" fmla="*/ 64198 w 739330"/>
                <a:gd name="connsiteY11" fmla="*/ 100679 h 893590"/>
                <a:gd name="connsiteX12" fmla="*/ 377952 w 739330"/>
                <a:gd name="connsiteY12" fmla="*/ 0 h 893590"/>
                <a:gd name="connsiteX13" fmla="*/ 586073 w 739330"/>
                <a:gd name="connsiteY13" fmla="*/ 281654 h 893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9330" h="893590">
                  <a:moveTo>
                    <a:pt x="691705" y="174022"/>
                  </a:moveTo>
                  <a:lnTo>
                    <a:pt x="739330" y="255461"/>
                  </a:lnTo>
                  <a:lnTo>
                    <a:pt x="721614" y="412623"/>
                  </a:lnTo>
                  <a:lnTo>
                    <a:pt x="284035" y="412623"/>
                  </a:lnTo>
                  <a:lnTo>
                    <a:pt x="284035" y="629412"/>
                  </a:lnTo>
                  <a:lnTo>
                    <a:pt x="276225" y="629412"/>
                  </a:lnTo>
                  <a:cubicBezTo>
                    <a:pt x="203292" y="627450"/>
                    <a:pt x="142570" y="684990"/>
                    <a:pt x="140618" y="757933"/>
                  </a:cubicBezTo>
                  <a:cubicBezTo>
                    <a:pt x="138655" y="830866"/>
                    <a:pt x="196196" y="891578"/>
                    <a:pt x="269129" y="893540"/>
                  </a:cubicBezTo>
                  <a:cubicBezTo>
                    <a:pt x="271491" y="893607"/>
                    <a:pt x="273863" y="893607"/>
                    <a:pt x="276225" y="893540"/>
                  </a:cubicBezTo>
                  <a:lnTo>
                    <a:pt x="0" y="893540"/>
                  </a:lnTo>
                  <a:lnTo>
                    <a:pt x="0" y="188690"/>
                  </a:lnTo>
                  <a:cubicBezTo>
                    <a:pt x="48" y="148533"/>
                    <a:pt x="25975" y="112986"/>
                    <a:pt x="64198" y="100679"/>
                  </a:cubicBezTo>
                  <a:lnTo>
                    <a:pt x="377952" y="0"/>
                  </a:lnTo>
                  <a:lnTo>
                    <a:pt x="586073" y="281654"/>
                  </a:ln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1" name="Полилиния 70">
              <a:extLst>
                <a:ext uri="{FF2B5EF4-FFF2-40B4-BE49-F238E27FC236}">
                  <a16:creationId xmlns="" xmlns:a16="http://schemas.microsoft.com/office/drawing/2014/main" id="{570871F6-CE77-2E4D-B114-2D4137CF0A51}"/>
                </a:ext>
              </a:extLst>
            </p:cNvPr>
            <p:cNvSpPr/>
            <p:nvPr/>
          </p:nvSpPr>
          <p:spPr>
            <a:xfrm>
              <a:off x="5440088" y="4267911"/>
              <a:ext cx="318059" cy="264227"/>
            </a:xfrm>
            <a:custGeom>
              <a:avLst/>
              <a:gdLst>
                <a:gd name="connsiteX0" fmla="*/ 143467 w 318059"/>
                <a:gd name="connsiteY0" fmla="*/ 50 h 264227"/>
                <a:gd name="connsiteX1" fmla="*/ 266053 w 318059"/>
                <a:gd name="connsiteY1" fmla="*/ 50 h 264227"/>
                <a:gd name="connsiteX2" fmla="*/ 288913 w 318059"/>
                <a:gd name="connsiteY2" fmla="*/ 22815 h 264227"/>
                <a:gd name="connsiteX3" fmla="*/ 288913 w 318059"/>
                <a:gd name="connsiteY3" fmla="*/ 44818 h 264227"/>
                <a:gd name="connsiteX4" fmla="*/ 266053 w 318059"/>
                <a:gd name="connsiteY4" fmla="*/ 67677 h 264227"/>
                <a:gd name="connsiteX5" fmla="*/ 295200 w 318059"/>
                <a:gd name="connsiteY5" fmla="*/ 67677 h 264227"/>
                <a:gd name="connsiteX6" fmla="*/ 318060 w 318059"/>
                <a:gd name="connsiteY6" fmla="*/ 90537 h 264227"/>
                <a:gd name="connsiteX7" fmla="*/ 318060 w 318059"/>
                <a:gd name="connsiteY7" fmla="*/ 111683 h 264227"/>
                <a:gd name="connsiteX8" fmla="*/ 295200 w 318059"/>
                <a:gd name="connsiteY8" fmla="*/ 134543 h 264227"/>
                <a:gd name="connsiteX9" fmla="*/ 276150 w 318059"/>
                <a:gd name="connsiteY9" fmla="*/ 134543 h 264227"/>
                <a:gd name="connsiteX10" fmla="*/ 299010 w 318059"/>
                <a:gd name="connsiteY10" fmla="*/ 157212 h 264227"/>
                <a:gd name="connsiteX11" fmla="*/ 299010 w 318059"/>
                <a:gd name="connsiteY11" fmla="*/ 157403 h 264227"/>
                <a:gd name="connsiteX12" fmla="*/ 299010 w 318059"/>
                <a:gd name="connsiteY12" fmla="*/ 178453 h 264227"/>
                <a:gd name="connsiteX13" fmla="*/ 276340 w 318059"/>
                <a:gd name="connsiteY13" fmla="*/ 201313 h 264227"/>
                <a:gd name="connsiteX14" fmla="*/ 276150 w 318059"/>
                <a:gd name="connsiteY14" fmla="*/ 201313 h 264227"/>
                <a:gd name="connsiteX15" fmla="*/ 251480 w 318059"/>
                <a:gd name="connsiteY15" fmla="*/ 201313 h 264227"/>
                <a:gd name="connsiteX16" fmla="*/ 274245 w 318059"/>
                <a:gd name="connsiteY16" fmla="*/ 224173 h 264227"/>
                <a:gd name="connsiteX17" fmla="*/ 274245 w 318059"/>
                <a:gd name="connsiteY17" fmla="*/ 241318 h 264227"/>
                <a:gd name="connsiteX18" fmla="*/ 251575 w 318059"/>
                <a:gd name="connsiteY18" fmla="*/ 264178 h 264227"/>
                <a:gd name="connsiteX19" fmla="*/ 251480 w 318059"/>
                <a:gd name="connsiteY19" fmla="*/ 264178 h 264227"/>
                <a:gd name="connsiteX20" fmla="*/ 135656 w 318059"/>
                <a:gd name="connsiteY20" fmla="*/ 264178 h 264227"/>
                <a:gd name="connsiteX21" fmla="*/ 49 w 318059"/>
                <a:gd name="connsiteY21" fmla="*/ 135657 h 264227"/>
                <a:gd name="connsiteX22" fmla="*/ 128560 w 318059"/>
                <a:gd name="connsiteY22" fmla="*/ 50 h 264227"/>
                <a:gd name="connsiteX23" fmla="*/ 135656 w 318059"/>
                <a:gd name="connsiteY23" fmla="*/ 50 h 264227"/>
                <a:gd name="connsiteX24" fmla="*/ 143467 w 318059"/>
                <a:gd name="connsiteY24" fmla="*/ 50 h 26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8059" h="264227">
                  <a:moveTo>
                    <a:pt x="143467" y="50"/>
                  </a:moveTo>
                  <a:lnTo>
                    <a:pt x="266053" y="50"/>
                  </a:lnTo>
                  <a:cubicBezTo>
                    <a:pt x="278645" y="50"/>
                    <a:pt x="288866" y="10223"/>
                    <a:pt x="288913" y="22815"/>
                  </a:cubicBezTo>
                  <a:lnTo>
                    <a:pt x="288913" y="44818"/>
                  </a:lnTo>
                  <a:cubicBezTo>
                    <a:pt x="288913" y="57438"/>
                    <a:pt x="278674" y="67677"/>
                    <a:pt x="266053" y="67677"/>
                  </a:cubicBezTo>
                  <a:lnTo>
                    <a:pt x="295200" y="67677"/>
                  </a:lnTo>
                  <a:cubicBezTo>
                    <a:pt x="307801" y="67725"/>
                    <a:pt x="318012" y="77936"/>
                    <a:pt x="318060" y="90537"/>
                  </a:cubicBezTo>
                  <a:lnTo>
                    <a:pt x="318060" y="111683"/>
                  </a:lnTo>
                  <a:cubicBezTo>
                    <a:pt x="318012" y="124284"/>
                    <a:pt x="307801" y="134496"/>
                    <a:pt x="295200" y="134543"/>
                  </a:cubicBezTo>
                  <a:lnTo>
                    <a:pt x="276150" y="134543"/>
                  </a:lnTo>
                  <a:cubicBezTo>
                    <a:pt x="288723" y="134486"/>
                    <a:pt x="298953" y="144640"/>
                    <a:pt x="299010" y="157212"/>
                  </a:cubicBezTo>
                  <a:cubicBezTo>
                    <a:pt x="299010" y="157279"/>
                    <a:pt x="299010" y="157336"/>
                    <a:pt x="299010" y="157403"/>
                  </a:cubicBezTo>
                  <a:lnTo>
                    <a:pt x="299010" y="178453"/>
                  </a:lnTo>
                  <a:cubicBezTo>
                    <a:pt x="299067" y="191026"/>
                    <a:pt x="288913" y="201256"/>
                    <a:pt x="276340" y="201313"/>
                  </a:cubicBezTo>
                  <a:cubicBezTo>
                    <a:pt x="276274" y="201313"/>
                    <a:pt x="276216" y="201313"/>
                    <a:pt x="276150" y="201313"/>
                  </a:cubicBezTo>
                  <a:lnTo>
                    <a:pt x="251480" y="201313"/>
                  </a:lnTo>
                  <a:cubicBezTo>
                    <a:pt x="264072" y="201361"/>
                    <a:pt x="274245" y="211581"/>
                    <a:pt x="274245" y="224173"/>
                  </a:cubicBezTo>
                  <a:lnTo>
                    <a:pt x="274245" y="241318"/>
                  </a:lnTo>
                  <a:cubicBezTo>
                    <a:pt x="274302" y="253891"/>
                    <a:pt x="264148" y="264121"/>
                    <a:pt x="251575" y="264178"/>
                  </a:cubicBezTo>
                  <a:cubicBezTo>
                    <a:pt x="251547" y="264178"/>
                    <a:pt x="251509" y="264178"/>
                    <a:pt x="251480" y="264178"/>
                  </a:cubicBezTo>
                  <a:lnTo>
                    <a:pt x="135656" y="264178"/>
                  </a:lnTo>
                  <a:cubicBezTo>
                    <a:pt x="62723" y="266140"/>
                    <a:pt x="2001" y="208600"/>
                    <a:pt x="49" y="135657"/>
                  </a:cubicBezTo>
                  <a:cubicBezTo>
                    <a:pt x="-1914" y="62725"/>
                    <a:pt x="55627" y="2012"/>
                    <a:pt x="128560" y="50"/>
                  </a:cubicBezTo>
                  <a:cubicBezTo>
                    <a:pt x="130922" y="-17"/>
                    <a:pt x="133294" y="-17"/>
                    <a:pt x="135656" y="50"/>
                  </a:cubicBezTo>
                  <a:lnTo>
                    <a:pt x="143467" y="50"/>
                  </a:ln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2" name="Полилиния 71">
              <a:extLst>
                <a:ext uri="{FF2B5EF4-FFF2-40B4-BE49-F238E27FC236}">
                  <a16:creationId xmlns="" xmlns:a16="http://schemas.microsoft.com/office/drawing/2014/main" id="{050F8B75-8C04-D64D-A43F-D86B8529ADE6}"/>
                </a:ext>
              </a:extLst>
            </p:cNvPr>
            <p:cNvSpPr/>
            <p:nvPr/>
          </p:nvSpPr>
          <p:spPr>
            <a:xfrm>
              <a:off x="5730620" y="2689479"/>
              <a:ext cx="730758" cy="770830"/>
            </a:xfrm>
            <a:custGeom>
              <a:avLst/>
              <a:gdLst>
                <a:gd name="connsiteX0" fmla="*/ 730758 w 730758"/>
                <a:gd name="connsiteY0" fmla="*/ 344900 h 770830"/>
                <a:gd name="connsiteX1" fmla="*/ 730758 w 730758"/>
                <a:gd name="connsiteY1" fmla="*/ 197549 h 770830"/>
                <a:gd name="connsiteX2" fmla="*/ 561499 w 730758"/>
                <a:gd name="connsiteY2" fmla="*/ 0 h 770830"/>
                <a:gd name="connsiteX3" fmla="*/ 0 w 730758"/>
                <a:gd name="connsiteY3" fmla="*/ 197549 h 770830"/>
                <a:gd name="connsiteX4" fmla="*/ 0 w 730758"/>
                <a:gd name="connsiteY4" fmla="*/ 405384 h 770830"/>
                <a:gd name="connsiteX5" fmla="*/ 364360 w 730758"/>
                <a:gd name="connsiteY5" fmla="*/ 770830 h 770830"/>
                <a:gd name="connsiteX6" fmla="*/ 578073 w 730758"/>
                <a:gd name="connsiteY6" fmla="*/ 702088 h 770830"/>
                <a:gd name="connsiteX7" fmla="*/ 623412 w 730758"/>
                <a:gd name="connsiteY7" fmla="*/ 663988 h 770830"/>
                <a:gd name="connsiteX8" fmla="*/ 730758 w 730758"/>
                <a:gd name="connsiteY8" fmla="*/ 405860 h 77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0758" h="770830">
                  <a:moveTo>
                    <a:pt x="730758" y="344900"/>
                  </a:moveTo>
                  <a:lnTo>
                    <a:pt x="730758" y="197549"/>
                  </a:lnTo>
                  <a:lnTo>
                    <a:pt x="561499" y="0"/>
                  </a:lnTo>
                  <a:cubicBezTo>
                    <a:pt x="396955" y="117967"/>
                    <a:pt x="202159" y="186500"/>
                    <a:pt x="0" y="197549"/>
                  </a:cubicBezTo>
                  <a:lnTo>
                    <a:pt x="0" y="405384"/>
                  </a:lnTo>
                  <a:cubicBezTo>
                    <a:pt x="-295" y="606914"/>
                    <a:pt x="162830" y="770525"/>
                    <a:pt x="364360" y="770830"/>
                  </a:cubicBezTo>
                  <a:cubicBezTo>
                    <a:pt x="441056" y="770944"/>
                    <a:pt x="515827" y="746893"/>
                    <a:pt x="578073" y="702088"/>
                  </a:cubicBezTo>
                  <a:cubicBezTo>
                    <a:pt x="594170" y="690610"/>
                    <a:pt x="609334" y="677866"/>
                    <a:pt x="623412" y="663988"/>
                  </a:cubicBezTo>
                  <a:cubicBezTo>
                    <a:pt x="692106" y="595646"/>
                    <a:pt x="730739" y="502758"/>
                    <a:pt x="730758" y="405860"/>
                  </a:cubicBezTo>
                  <a:close/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3" name="Полилиния 72">
              <a:extLst>
                <a:ext uri="{FF2B5EF4-FFF2-40B4-BE49-F238E27FC236}">
                  <a16:creationId xmlns="" xmlns:a16="http://schemas.microsoft.com/office/drawing/2014/main" id="{F176E618-CC56-3D46-9B1E-BADF042B862F}"/>
                </a:ext>
              </a:extLst>
            </p:cNvPr>
            <p:cNvSpPr/>
            <p:nvPr/>
          </p:nvSpPr>
          <p:spPr>
            <a:xfrm>
              <a:off x="6308693" y="3391662"/>
              <a:ext cx="583787" cy="1140428"/>
            </a:xfrm>
            <a:custGeom>
              <a:avLst/>
              <a:gdLst>
                <a:gd name="connsiteX0" fmla="*/ 307562 w 583787"/>
                <a:gd name="connsiteY0" fmla="*/ 1140428 h 1140428"/>
                <a:gd name="connsiteX1" fmla="*/ 583787 w 583787"/>
                <a:gd name="connsiteY1" fmla="*/ 1140428 h 1140428"/>
                <a:gd name="connsiteX2" fmla="*/ 583787 w 583787"/>
                <a:gd name="connsiteY2" fmla="*/ 435578 h 1140428"/>
                <a:gd name="connsiteX3" fmla="*/ 519589 w 583787"/>
                <a:gd name="connsiteY3" fmla="*/ 347567 h 1140428"/>
                <a:gd name="connsiteX4" fmla="*/ 205835 w 583787"/>
                <a:gd name="connsiteY4" fmla="*/ 246888 h 1140428"/>
                <a:gd name="connsiteX5" fmla="*/ 0 w 583787"/>
                <a:gd name="connsiteY5" fmla="*/ 180975 h 1140428"/>
                <a:gd name="connsiteX6" fmla="*/ 0 w 583787"/>
                <a:gd name="connsiteY6" fmla="*/ 0 h 1140428"/>
                <a:gd name="connsiteX7" fmla="*/ 0 w 583787"/>
                <a:gd name="connsiteY7" fmla="*/ 0 h 114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3787" h="1140428">
                  <a:moveTo>
                    <a:pt x="307562" y="1140428"/>
                  </a:moveTo>
                  <a:lnTo>
                    <a:pt x="583787" y="1140428"/>
                  </a:lnTo>
                  <a:lnTo>
                    <a:pt x="583787" y="435578"/>
                  </a:lnTo>
                  <a:cubicBezTo>
                    <a:pt x="583740" y="395421"/>
                    <a:pt x="557813" y="359874"/>
                    <a:pt x="519589" y="347567"/>
                  </a:cubicBezTo>
                  <a:lnTo>
                    <a:pt x="205835" y="246888"/>
                  </a:lnTo>
                  <a:lnTo>
                    <a:pt x="0" y="18097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4" name="Полилиния 73">
              <a:extLst>
                <a:ext uri="{FF2B5EF4-FFF2-40B4-BE49-F238E27FC236}">
                  <a16:creationId xmlns="" xmlns:a16="http://schemas.microsoft.com/office/drawing/2014/main" id="{1BE45969-F565-9742-9C5F-70A2AF78478C}"/>
                </a:ext>
              </a:extLst>
            </p:cNvPr>
            <p:cNvSpPr/>
            <p:nvPr/>
          </p:nvSpPr>
          <p:spPr>
            <a:xfrm>
              <a:off x="5691759" y="4532090"/>
              <a:ext cx="808482" cy="9525"/>
            </a:xfrm>
            <a:custGeom>
              <a:avLst/>
              <a:gdLst>
                <a:gd name="connsiteX0" fmla="*/ 0 w 808482"/>
                <a:gd name="connsiteY0" fmla="*/ 0 h 9525"/>
                <a:gd name="connsiteX1" fmla="*/ 808482 w 80848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08482" h="9525">
                  <a:moveTo>
                    <a:pt x="0" y="0"/>
                  </a:moveTo>
                  <a:lnTo>
                    <a:pt x="808482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5" name="Полилиния 74">
              <a:extLst>
                <a:ext uri="{FF2B5EF4-FFF2-40B4-BE49-F238E27FC236}">
                  <a16:creationId xmlns="" xmlns:a16="http://schemas.microsoft.com/office/drawing/2014/main" id="{CC9CC868-0F19-5A4D-8936-77E41809B7CC}"/>
                </a:ext>
              </a:extLst>
            </p:cNvPr>
            <p:cNvSpPr/>
            <p:nvPr/>
          </p:nvSpPr>
          <p:spPr>
            <a:xfrm>
              <a:off x="5299424" y="3391471"/>
              <a:ext cx="583882" cy="1140523"/>
            </a:xfrm>
            <a:custGeom>
              <a:avLst/>
              <a:gdLst>
                <a:gd name="connsiteX0" fmla="*/ 583883 w 583882"/>
                <a:gd name="connsiteY0" fmla="*/ 0 h 1140523"/>
                <a:gd name="connsiteX1" fmla="*/ 583883 w 583882"/>
                <a:gd name="connsiteY1" fmla="*/ 0 h 1140523"/>
                <a:gd name="connsiteX2" fmla="*/ 583883 w 583882"/>
                <a:gd name="connsiteY2" fmla="*/ 180975 h 1140523"/>
                <a:gd name="connsiteX3" fmla="*/ 378047 w 583882"/>
                <a:gd name="connsiteY3" fmla="*/ 247079 h 1140523"/>
                <a:gd name="connsiteX4" fmla="*/ 64199 w 583882"/>
                <a:gd name="connsiteY4" fmla="*/ 347663 h 1140523"/>
                <a:gd name="connsiteX5" fmla="*/ 0 w 583882"/>
                <a:gd name="connsiteY5" fmla="*/ 435673 h 1140523"/>
                <a:gd name="connsiteX6" fmla="*/ 0 w 583882"/>
                <a:gd name="connsiteY6" fmla="*/ 1140523 h 1140523"/>
                <a:gd name="connsiteX7" fmla="*/ 276225 w 583882"/>
                <a:gd name="connsiteY7" fmla="*/ 1140523 h 1140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3882" h="1140523">
                  <a:moveTo>
                    <a:pt x="583883" y="0"/>
                  </a:moveTo>
                  <a:lnTo>
                    <a:pt x="583883" y="0"/>
                  </a:lnTo>
                  <a:lnTo>
                    <a:pt x="583883" y="180975"/>
                  </a:lnTo>
                  <a:lnTo>
                    <a:pt x="378047" y="247079"/>
                  </a:lnTo>
                  <a:lnTo>
                    <a:pt x="64199" y="347663"/>
                  </a:lnTo>
                  <a:cubicBezTo>
                    <a:pt x="25975" y="359969"/>
                    <a:pt x="48" y="395516"/>
                    <a:pt x="0" y="435673"/>
                  </a:cubicBezTo>
                  <a:lnTo>
                    <a:pt x="0" y="1140523"/>
                  </a:lnTo>
                  <a:lnTo>
                    <a:pt x="276225" y="1140523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6" name="Полилиния 75">
              <a:extLst>
                <a:ext uri="{FF2B5EF4-FFF2-40B4-BE49-F238E27FC236}">
                  <a16:creationId xmlns="" xmlns:a16="http://schemas.microsoft.com/office/drawing/2014/main" id="{E222880B-BFEB-9841-872D-22DF35A6C991}"/>
                </a:ext>
              </a:extLst>
            </p:cNvPr>
            <p:cNvSpPr/>
            <p:nvPr/>
          </p:nvSpPr>
          <p:spPr>
            <a:xfrm>
              <a:off x="5883306" y="3572827"/>
              <a:ext cx="425386" cy="131921"/>
            </a:xfrm>
            <a:custGeom>
              <a:avLst/>
              <a:gdLst>
                <a:gd name="connsiteX0" fmla="*/ 0 w 425386"/>
                <a:gd name="connsiteY0" fmla="*/ 0 h 131921"/>
                <a:gd name="connsiteX1" fmla="*/ 212693 w 425386"/>
                <a:gd name="connsiteY1" fmla="*/ 131921 h 131921"/>
                <a:gd name="connsiteX2" fmla="*/ 425386 w 425386"/>
                <a:gd name="connsiteY2" fmla="*/ 0 h 13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5386" h="131921">
                  <a:moveTo>
                    <a:pt x="0" y="0"/>
                  </a:moveTo>
                  <a:lnTo>
                    <a:pt x="212693" y="131921"/>
                  </a:lnTo>
                  <a:lnTo>
                    <a:pt x="425386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7" name="Полилиния 76">
              <a:extLst>
                <a:ext uri="{FF2B5EF4-FFF2-40B4-BE49-F238E27FC236}">
                  <a16:creationId xmlns="" xmlns:a16="http://schemas.microsoft.com/office/drawing/2014/main" id="{F94C354E-6DEC-874A-A6EE-59A9EF47F096}"/>
                </a:ext>
              </a:extLst>
            </p:cNvPr>
            <p:cNvSpPr/>
            <p:nvPr/>
          </p:nvSpPr>
          <p:spPr>
            <a:xfrm>
              <a:off x="5677471" y="3638740"/>
              <a:ext cx="837057" cy="281654"/>
            </a:xfrm>
            <a:custGeom>
              <a:avLst/>
              <a:gdLst>
                <a:gd name="connsiteX0" fmla="*/ 0 w 837057"/>
                <a:gd name="connsiteY0" fmla="*/ 0 h 281654"/>
                <a:gd name="connsiteX1" fmla="*/ 208121 w 837057"/>
                <a:gd name="connsiteY1" fmla="*/ 281654 h 281654"/>
                <a:gd name="connsiteX2" fmla="*/ 313277 w 837057"/>
                <a:gd name="connsiteY2" fmla="*/ 173831 h 281654"/>
                <a:gd name="connsiteX3" fmla="*/ 418529 w 837057"/>
                <a:gd name="connsiteY3" fmla="*/ 66008 h 281654"/>
                <a:gd name="connsiteX4" fmla="*/ 524828 w 837057"/>
                <a:gd name="connsiteY4" fmla="*/ 173831 h 281654"/>
                <a:gd name="connsiteX5" fmla="*/ 631222 w 837057"/>
                <a:gd name="connsiteY5" fmla="*/ 281654 h 281654"/>
                <a:gd name="connsiteX6" fmla="*/ 837057 w 837057"/>
                <a:gd name="connsiteY6" fmla="*/ 0 h 28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7057" h="281654">
                  <a:moveTo>
                    <a:pt x="0" y="0"/>
                  </a:moveTo>
                  <a:lnTo>
                    <a:pt x="208121" y="281654"/>
                  </a:lnTo>
                  <a:lnTo>
                    <a:pt x="313277" y="173831"/>
                  </a:lnTo>
                  <a:lnTo>
                    <a:pt x="418529" y="66008"/>
                  </a:lnTo>
                  <a:lnTo>
                    <a:pt x="524828" y="173831"/>
                  </a:lnTo>
                  <a:lnTo>
                    <a:pt x="631222" y="281654"/>
                  </a:lnTo>
                  <a:lnTo>
                    <a:pt x="837057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8" name="Полилиния 77">
              <a:extLst>
                <a:ext uri="{FF2B5EF4-FFF2-40B4-BE49-F238E27FC236}">
                  <a16:creationId xmlns="" xmlns:a16="http://schemas.microsoft.com/office/drawing/2014/main" id="{FF68E1BA-962B-AA44-8C73-027F34975AA0}"/>
                </a:ext>
              </a:extLst>
            </p:cNvPr>
            <p:cNvSpPr/>
            <p:nvPr/>
          </p:nvSpPr>
          <p:spPr>
            <a:xfrm>
              <a:off x="5990748" y="3812571"/>
              <a:ext cx="211550" cy="81438"/>
            </a:xfrm>
            <a:custGeom>
              <a:avLst/>
              <a:gdLst>
                <a:gd name="connsiteX0" fmla="*/ 211550 w 211550"/>
                <a:gd name="connsiteY0" fmla="*/ 0 h 81438"/>
                <a:gd name="connsiteX1" fmla="*/ 163925 w 211550"/>
                <a:gd name="connsiteY1" fmla="*/ 81439 h 81438"/>
                <a:gd name="connsiteX2" fmla="*/ 47625 w 211550"/>
                <a:gd name="connsiteY2" fmla="*/ 81439 h 81438"/>
                <a:gd name="connsiteX3" fmla="*/ 0 w 211550"/>
                <a:gd name="connsiteY3" fmla="*/ 0 h 8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550" h="81438">
                  <a:moveTo>
                    <a:pt x="211550" y="0"/>
                  </a:moveTo>
                  <a:lnTo>
                    <a:pt x="163925" y="81439"/>
                  </a:lnTo>
                  <a:lnTo>
                    <a:pt x="47625" y="81439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79" name="Полилиния 78">
              <a:extLst>
                <a:ext uri="{FF2B5EF4-FFF2-40B4-BE49-F238E27FC236}">
                  <a16:creationId xmlns="" xmlns:a16="http://schemas.microsoft.com/office/drawing/2014/main" id="{051682FB-6F01-5F48-AF46-262B1E8E4A91}"/>
                </a:ext>
              </a:extLst>
            </p:cNvPr>
            <p:cNvSpPr/>
            <p:nvPr/>
          </p:nvSpPr>
          <p:spPr>
            <a:xfrm>
              <a:off x="6020657" y="3894010"/>
              <a:ext cx="17716" cy="157162"/>
            </a:xfrm>
            <a:custGeom>
              <a:avLst/>
              <a:gdLst>
                <a:gd name="connsiteX0" fmla="*/ 17716 w 17716"/>
                <a:gd name="connsiteY0" fmla="*/ 0 h 157162"/>
                <a:gd name="connsiteX1" fmla="*/ 0 w 17716"/>
                <a:gd name="connsiteY1" fmla="*/ 157163 h 15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16" h="157162">
                  <a:moveTo>
                    <a:pt x="17716" y="0"/>
                  </a:moveTo>
                  <a:lnTo>
                    <a:pt x="0" y="157163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0" name="Полилиния 79">
              <a:extLst>
                <a:ext uri="{FF2B5EF4-FFF2-40B4-BE49-F238E27FC236}">
                  <a16:creationId xmlns="" xmlns:a16="http://schemas.microsoft.com/office/drawing/2014/main" id="{6DB921D5-A8EA-C546-A568-B9B3A4DDEEF9}"/>
                </a:ext>
              </a:extLst>
            </p:cNvPr>
            <p:cNvSpPr/>
            <p:nvPr/>
          </p:nvSpPr>
          <p:spPr>
            <a:xfrm>
              <a:off x="6154674" y="3894010"/>
              <a:ext cx="18383" cy="157162"/>
            </a:xfrm>
            <a:custGeom>
              <a:avLst/>
              <a:gdLst>
                <a:gd name="connsiteX0" fmla="*/ 0 w 18383"/>
                <a:gd name="connsiteY0" fmla="*/ 0 h 157162"/>
                <a:gd name="connsiteX1" fmla="*/ 18383 w 18383"/>
                <a:gd name="connsiteY1" fmla="*/ 157163 h 15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383" h="157162">
                  <a:moveTo>
                    <a:pt x="0" y="0"/>
                  </a:moveTo>
                  <a:lnTo>
                    <a:pt x="18383" y="157163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1" name="Полилиния 80">
              <a:extLst>
                <a:ext uri="{FF2B5EF4-FFF2-40B4-BE49-F238E27FC236}">
                  <a16:creationId xmlns="" xmlns:a16="http://schemas.microsoft.com/office/drawing/2014/main" id="{3FE0D2EC-0885-1A4E-8FF1-4857DED4B667}"/>
                </a:ext>
              </a:extLst>
            </p:cNvPr>
            <p:cNvSpPr/>
            <p:nvPr/>
          </p:nvSpPr>
          <p:spPr>
            <a:xfrm>
              <a:off x="5677471" y="2325719"/>
              <a:ext cx="837628" cy="708755"/>
            </a:xfrm>
            <a:custGeom>
              <a:avLst/>
              <a:gdLst>
                <a:gd name="connsiteX0" fmla="*/ 53150 w 837628"/>
                <a:gd name="connsiteY0" fmla="*/ 708660 h 708755"/>
                <a:gd name="connsiteX1" fmla="*/ 0 w 837628"/>
                <a:gd name="connsiteY1" fmla="*/ 655511 h 708755"/>
                <a:gd name="connsiteX2" fmla="*/ 0 w 837628"/>
                <a:gd name="connsiteY2" fmla="*/ 352425 h 708755"/>
                <a:gd name="connsiteX3" fmla="*/ 352425 w 837628"/>
                <a:gd name="connsiteY3" fmla="*/ 0 h 708755"/>
                <a:gd name="connsiteX4" fmla="*/ 485204 w 837628"/>
                <a:gd name="connsiteY4" fmla="*/ 0 h 708755"/>
                <a:gd name="connsiteX5" fmla="*/ 837629 w 837628"/>
                <a:gd name="connsiteY5" fmla="*/ 352425 h 708755"/>
                <a:gd name="connsiteX6" fmla="*/ 837629 w 837628"/>
                <a:gd name="connsiteY6" fmla="*/ 655606 h 708755"/>
                <a:gd name="connsiteX7" fmla="*/ 784479 w 837628"/>
                <a:gd name="connsiteY7" fmla="*/ 708755 h 7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628" h="708755">
                  <a:moveTo>
                    <a:pt x="53150" y="708660"/>
                  </a:moveTo>
                  <a:cubicBezTo>
                    <a:pt x="23793" y="708660"/>
                    <a:pt x="0" y="684867"/>
                    <a:pt x="0" y="655511"/>
                  </a:cubicBezTo>
                  <a:lnTo>
                    <a:pt x="0" y="352425"/>
                  </a:lnTo>
                  <a:cubicBezTo>
                    <a:pt x="467" y="157982"/>
                    <a:pt x="157982" y="467"/>
                    <a:pt x="352425" y="0"/>
                  </a:cubicBezTo>
                  <a:lnTo>
                    <a:pt x="485204" y="0"/>
                  </a:lnTo>
                  <a:cubicBezTo>
                    <a:pt x="679647" y="467"/>
                    <a:pt x="837162" y="157982"/>
                    <a:pt x="837629" y="352425"/>
                  </a:cubicBezTo>
                  <a:lnTo>
                    <a:pt x="837629" y="655606"/>
                  </a:lnTo>
                  <a:cubicBezTo>
                    <a:pt x="837629" y="684962"/>
                    <a:pt x="813835" y="708755"/>
                    <a:pt x="784479" y="708755"/>
                  </a:cubicBez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2" name="Полилиния 81">
              <a:extLst>
                <a:ext uri="{FF2B5EF4-FFF2-40B4-BE49-F238E27FC236}">
                  <a16:creationId xmlns="" xmlns:a16="http://schemas.microsoft.com/office/drawing/2014/main" id="{47225415-ECEA-EC42-9071-F45B24D96E0A}"/>
                </a:ext>
              </a:extLst>
            </p:cNvPr>
            <p:cNvSpPr/>
            <p:nvPr/>
          </p:nvSpPr>
          <p:spPr>
            <a:xfrm>
              <a:off x="5583554" y="4051173"/>
              <a:ext cx="1024889" cy="217646"/>
            </a:xfrm>
            <a:custGeom>
              <a:avLst/>
              <a:gdLst>
                <a:gd name="connsiteX0" fmla="*/ 1024890 w 1024889"/>
                <a:gd name="connsiteY0" fmla="*/ 217646 h 217646"/>
                <a:gd name="connsiteX1" fmla="*/ 1024890 w 1024889"/>
                <a:gd name="connsiteY1" fmla="*/ 216789 h 217646"/>
                <a:gd name="connsiteX2" fmla="*/ 1024890 w 1024889"/>
                <a:gd name="connsiteY2" fmla="*/ 0 h 217646"/>
                <a:gd name="connsiteX3" fmla="*/ 589502 w 1024889"/>
                <a:gd name="connsiteY3" fmla="*/ 0 h 217646"/>
                <a:gd name="connsiteX4" fmla="*/ 437102 w 1024889"/>
                <a:gd name="connsiteY4" fmla="*/ 0 h 217646"/>
                <a:gd name="connsiteX5" fmla="*/ 0 w 1024889"/>
                <a:gd name="connsiteY5" fmla="*/ 0 h 217646"/>
                <a:gd name="connsiteX6" fmla="*/ 0 w 1024889"/>
                <a:gd name="connsiteY6" fmla="*/ 216789 h 217646"/>
                <a:gd name="connsiteX7" fmla="*/ 0 w 1024889"/>
                <a:gd name="connsiteY7" fmla="*/ 217646 h 21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4889" h="217646">
                  <a:moveTo>
                    <a:pt x="1024890" y="217646"/>
                  </a:moveTo>
                  <a:lnTo>
                    <a:pt x="1024890" y="216789"/>
                  </a:lnTo>
                  <a:lnTo>
                    <a:pt x="1024890" y="0"/>
                  </a:lnTo>
                  <a:lnTo>
                    <a:pt x="589502" y="0"/>
                  </a:lnTo>
                  <a:lnTo>
                    <a:pt x="437102" y="0"/>
                  </a:lnTo>
                  <a:lnTo>
                    <a:pt x="0" y="0"/>
                  </a:lnTo>
                  <a:lnTo>
                    <a:pt x="0" y="216789"/>
                  </a:lnTo>
                  <a:lnTo>
                    <a:pt x="0" y="217646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3" name="Полилиния 82">
              <a:extLst>
                <a:ext uri="{FF2B5EF4-FFF2-40B4-BE49-F238E27FC236}">
                  <a16:creationId xmlns="" xmlns:a16="http://schemas.microsoft.com/office/drawing/2014/main" id="{06F843EC-79A3-BD4A-9CDE-271F403AD2B6}"/>
                </a:ext>
              </a:extLst>
            </p:cNvPr>
            <p:cNvSpPr/>
            <p:nvPr/>
          </p:nvSpPr>
          <p:spPr>
            <a:xfrm>
              <a:off x="6308693" y="4125087"/>
              <a:ext cx="177927" cy="9525"/>
            </a:xfrm>
            <a:custGeom>
              <a:avLst/>
              <a:gdLst>
                <a:gd name="connsiteX0" fmla="*/ 177927 w 177927"/>
                <a:gd name="connsiteY0" fmla="*/ 0 h 9525"/>
                <a:gd name="connsiteX1" fmla="*/ 0 w 177927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927" h="9525">
                  <a:moveTo>
                    <a:pt x="177927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4" name="Полилиния 83">
              <a:extLst>
                <a:ext uri="{FF2B5EF4-FFF2-40B4-BE49-F238E27FC236}">
                  <a16:creationId xmlns="" xmlns:a16="http://schemas.microsoft.com/office/drawing/2014/main" id="{96434A0E-520D-6245-A01D-53E1970DF376}"/>
                </a:ext>
              </a:extLst>
            </p:cNvPr>
            <p:cNvSpPr/>
            <p:nvPr/>
          </p:nvSpPr>
          <p:spPr>
            <a:xfrm>
              <a:off x="6308693" y="4170045"/>
              <a:ext cx="177927" cy="9525"/>
            </a:xfrm>
            <a:custGeom>
              <a:avLst/>
              <a:gdLst>
                <a:gd name="connsiteX0" fmla="*/ 177927 w 177927"/>
                <a:gd name="connsiteY0" fmla="*/ 0 h 9525"/>
                <a:gd name="connsiteX1" fmla="*/ 0 w 177927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927" h="9525">
                  <a:moveTo>
                    <a:pt x="177927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5" name="Полилиния 84">
              <a:extLst>
                <a:ext uri="{FF2B5EF4-FFF2-40B4-BE49-F238E27FC236}">
                  <a16:creationId xmlns="" xmlns:a16="http://schemas.microsoft.com/office/drawing/2014/main" id="{C9F0BDCA-5C8C-C343-8D35-F2335FC2A6F8}"/>
                </a:ext>
              </a:extLst>
            </p:cNvPr>
            <p:cNvSpPr/>
            <p:nvPr/>
          </p:nvSpPr>
          <p:spPr>
            <a:xfrm>
              <a:off x="6308693" y="4219289"/>
              <a:ext cx="177927" cy="9525"/>
            </a:xfrm>
            <a:custGeom>
              <a:avLst/>
              <a:gdLst>
                <a:gd name="connsiteX0" fmla="*/ 177927 w 177927"/>
                <a:gd name="connsiteY0" fmla="*/ 0 h 9525"/>
                <a:gd name="connsiteX1" fmla="*/ 0 w 177927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927" h="9525">
                  <a:moveTo>
                    <a:pt x="177927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6" name="Полилиния 85">
              <a:extLst>
                <a:ext uri="{FF2B5EF4-FFF2-40B4-BE49-F238E27FC236}">
                  <a16:creationId xmlns="" xmlns:a16="http://schemas.microsoft.com/office/drawing/2014/main" id="{ECAC9A50-CF6B-0540-B8D8-9F9B0EECCD44}"/>
                </a:ext>
              </a:extLst>
            </p:cNvPr>
            <p:cNvSpPr/>
            <p:nvPr/>
          </p:nvSpPr>
          <p:spPr>
            <a:xfrm>
              <a:off x="5946933" y="4307395"/>
              <a:ext cx="298132" cy="9525"/>
            </a:xfrm>
            <a:custGeom>
              <a:avLst/>
              <a:gdLst>
                <a:gd name="connsiteX0" fmla="*/ 298132 w 298132"/>
                <a:gd name="connsiteY0" fmla="*/ 0 h 9525"/>
                <a:gd name="connsiteX1" fmla="*/ 0 w 29813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8132" h="9525">
                  <a:moveTo>
                    <a:pt x="298132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7" name="Полилиния 86">
              <a:extLst>
                <a:ext uri="{FF2B5EF4-FFF2-40B4-BE49-F238E27FC236}">
                  <a16:creationId xmlns="" xmlns:a16="http://schemas.microsoft.com/office/drawing/2014/main" id="{E8D9C052-B857-3541-9428-9A57FAEFD720}"/>
                </a:ext>
              </a:extLst>
            </p:cNvPr>
            <p:cNvSpPr/>
            <p:nvPr/>
          </p:nvSpPr>
          <p:spPr>
            <a:xfrm>
              <a:off x="5808630" y="4399121"/>
              <a:ext cx="574738" cy="9525"/>
            </a:xfrm>
            <a:custGeom>
              <a:avLst/>
              <a:gdLst>
                <a:gd name="connsiteX0" fmla="*/ 574739 w 574738"/>
                <a:gd name="connsiteY0" fmla="*/ 0 h 9525"/>
                <a:gd name="connsiteX1" fmla="*/ 0 w 574738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4738" h="9525">
                  <a:moveTo>
                    <a:pt x="574739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8" name="Полилиния 87">
              <a:extLst>
                <a:ext uri="{FF2B5EF4-FFF2-40B4-BE49-F238E27FC236}">
                  <a16:creationId xmlns="" xmlns:a16="http://schemas.microsoft.com/office/drawing/2014/main" id="{691924D6-6872-8749-8259-08216901D915}"/>
                </a:ext>
              </a:extLst>
            </p:cNvPr>
            <p:cNvSpPr/>
            <p:nvPr/>
          </p:nvSpPr>
          <p:spPr>
            <a:xfrm>
              <a:off x="5808630" y="4455985"/>
              <a:ext cx="574738" cy="9525"/>
            </a:xfrm>
            <a:custGeom>
              <a:avLst/>
              <a:gdLst>
                <a:gd name="connsiteX0" fmla="*/ 574739 w 574738"/>
                <a:gd name="connsiteY0" fmla="*/ 0 h 9525"/>
                <a:gd name="connsiteX1" fmla="*/ 0 w 574738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4738" h="9525">
                  <a:moveTo>
                    <a:pt x="574739" y="0"/>
                  </a:moveTo>
                  <a:lnTo>
                    <a:pt x="0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89" name="Полилиния 88">
              <a:extLst>
                <a:ext uri="{FF2B5EF4-FFF2-40B4-BE49-F238E27FC236}">
                  <a16:creationId xmlns="" xmlns:a16="http://schemas.microsoft.com/office/drawing/2014/main" id="{37AB0957-7F0C-D74A-8D6C-FB096B2E5F12}"/>
                </a:ext>
              </a:extLst>
            </p:cNvPr>
            <p:cNvSpPr/>
            <p:nvPr/>
          </p:nvSpPr>
          <p:spPr>
            <a:xfrm>
              <a:off x="5578983" y="4267961"/>
              <a:ext cx="150018" cy="67627"/>
            </a:xfrm>
            <a:custGeom>
              <a:avLst/>
              <a:gdLst>
                <a:gd name="connsiteX0" fmla="*/ 0 w 150018"/>
                <a:gd name="connsiteY0" fmla="*/ 0 h 67627"/>
                <a:gd name="connsiteX1" fmla="*/ 127159 w 150018"/>
                <a:gd name="connsiteY1" fmla="*/ 0 h 67627"/>
                <a:gd name="connsiteX2" fmla="*/ 150019 w 150018"/>
                <a:gd name="connsiteY2" fmla="*/ 22765 h 67627"/>
                <a:gd name="connsiteX3" fmla="*/ 150019 w 150018"/>
                <a:gd name="connsiteY3" fmla="*/ 44768 h 67627"/>
                <a:gd name="connsiteX4" fmla="*/ 127159 w 150018"/>
                <a:gd name="connsiteY4" fmla="*/ 67628 h 6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8" h="67627">
                  <a:moveTo>
                    <a:pt x="0" y="0"/>
                  </a:moveTo>
                  <a:lnTo>
                    <a:pt x="127159" y="0"/>
                  </a:lnTo>
                  <a:cubicBezTo>
                    <a:pt x="139751" y="0"/>
                    <a:pt x="149971" y="10173"/>
                    <a:pt x="150019" y="22765"/>
                  </a:cubicBezTo>
                  <a:lnTo>
                    <a:pt x="150019" y="44768"/>
                  </a:lnTo>
                  <a:cubicBezTo>
                    <a:pt x="150019" y="57388"/>
                    <a:pt x="139779" y="67628"/>
                    <a:pt x="127159" y="67628"/>
                  </a:cubicBez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0" name="Полилиния 89">
              <a:extLst>
                <a:ext uri="{FF2B5EF4-FFF2-40B4-BE49-F238E27FC236}">
                  <a16:creationId xmlns="" xmlns:a16="http://schemas.microsoft.com/office/drawing/2014/main" id="{DC2FA7C1-8F52-7F46-823E-7718BC28AA55}"/>
                </a:ext>
              </a:extLst>
            </p:cNvPr>
            <p:cNvSpPr/>
            <p:nvPr/>
          </p:nvSpPr>
          <p:spPr>
            <a:xfrm>
              <a:off x="5646800" y="4335589"/>
              <a:ext cx="111347" cy="66865"/>
            </a:xfrm>
            <a:custGeom>
              <a:avLst/>
              <a:gdLst>
                <a:gd name="connsiteX0" fmla="*/ 0 w 111347"/>
                <a:gd name="connsiteY0" fmla="*/ 0 h 66865"/>
                <a:gd name="connsiteX1" fmla="*/ 88487 w 111347"/>
                <a:gd name="connsiteY1" fmla="*/ 0 h 66865"/>
                <a:gd name="connsiteX2" fmla="*/ 111347 w 111347"/>
                <a:gd name="connsiteY2" fmla="*/ 22860 h 66865"/>
                <a:gd name="connsiteX3" fmla="*/ 111347 w 111347"/>
                <a:gd name="connsiteY3" fmla="*/ 44005 h 66865"/>
                <a:gd name="connsiteX4" fmla="*/ 88487 w 111347"/>
                <a:gd name="connsiteY4" fmla="*/ 66866 h 66865"/>
                <a:gd name="connsiteX5" fmla="*/ 69437 w 111347"/>
                <a:gd name="connsiteY5" fmla="*/ 66866 h 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347" h="66865">
                  <a:moveTo>
                    <a:pt x="0" y="0"/>
                  </a:moveTo>
                  <a:lnTo>
                    <a:pt x="88487" y="0"/>
                  </a:lnTo>
                  <a:cubicBezTo>
                    <a:pt x="101089" y="48"/>
                    <a:pt x="111300" y="10258"/>
                    <a:pt x="111347" y="22860"/>
                  </a:cubicBezTo>
                  <a:lnTo>
                    <a:pt x="111347" y="44005"/>
                  </a:lnTo>
                  <a:cubicBezTo>
                    <a:pt x="111300" y="56607"/>
                    <a:pt x="101089" y="66818"/>
                    <a:pt x="88487" y="66866"/>
                  </a:cubicBezTo>
                  <a:lnTo>
                    <a:pt x="69437" y="66866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1" name="Полилиния 90">
              <a:extLst>
                <a:ext uri="{FF2B5EF4-FFF2-40B4-BE49-F238E27FC236}">
                  <a16:creationId xmlns="" xmlns:a16="http://schemas.microsoft.com/office/drawing/2014/main" id="{39D7FF1D-2CA1-AE4C-AAA7-0B7B9BE866A0}"/>
                </a:ext>
              </a:extLst>
            </p:cNvPr>
            <p:cNvSpPr/>
            <p:nvPr/>
          </p:nvSpPr>
          <p:spPr>
            <a:xfrm>
              <a:off x="5646800" y="4402455"/>
              <a:ext cx="92488" cy="66770"/>
            </a:xfrm>
            <a:custGeom>
              <a:avLst/>
              <a:gdLst>
                <a:gd name="connsiteX0" fmla="*/ 44958 w 92488"/>
                <a:gd name="connsiteY0" fmla="*/ 66770 h 66770"/>
                <a:gd name="connsiteX1" fmla="*/ 69628 w 92488"/>
                <a:gd name="connsiteY1" fmla="*/ 66770 h 66770"/>
                <a:gd name="connsiteX2" fmla="*/ 92488 w 92488"/>
                <a:gd name="connsiteY2" fmla="*/ 44101 h 66770"/>
                <a:gd name="connsiteX3" fmla="*/ 92488 w 92488"/>
                <a:gd name="connsiteY3" fmla="*/ 43910 h 66770"/>
                <a:gd name="connsiteX4" fmla="*/ 92488 w 92488"/>
                <a:gd name="connsiteY4" fmla="*/ 22860 h 66770"/>
                <a:gd name="connsiteX5" fmla="*/ 69818 w 92488"/>
                <a:gd name="connsiteY5" fmla="*/ 0 h 66770"/>
                <a:gd name="connsiteX6" fmla="*/ 69628 w 92488"/>
                <a:gd name="connsiteY6" fmla="*/ 0 h 66770"/>
                <a:gd name="connsiteX7" fmla="*/ 0 w 92488"/>
                <a:gd name="connsiteY7" fmla="*/ 0 h 6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88" h="66770">
                  <a:moveTo>
                    <a:pt x="44958" y="66770"/>
                  </a:moveTo>
                  <a:lnTo>
                    <a:pt x="69628" y="66770"/>
                  </a:lnTo>
                  <a:cubicBezTo>
                    <a:pt x="82201" y="66827"/>
                    <a:pt x="92431" y="56674"/>
                    <a:pt x="92488" y="44101"/>
                  </a:cubicBezTo>
                  <a:cubicBezTo>
                    <a:pt x="92488" y="44034"/>
                    <a:pt x="92488" y="43977"/>
                    <a:pt x="92488" y="43910"/>
                  </a:cubicBezTo>
                  <a:lnTo>
                    <a:pt x="92488" y="22860"/>
                  </a:lnTo>
                  <a:cubicBezTo>
                    <a:pt x="92545" y="10287"/>
                    <a:pt x="82391" y="57"/>
                    <a:pt x="69818" y="0"/>
                  </a:cubicBezTo>
                  <a:cubicBezTo>
                    <a:pt x="69752" y="0"/>
                    <a:pt x="69694" y="0"/>
                    <a:pt x="69628" y="0"/>
                  </a:cubicBez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2" name="Полилиния 91">
              <a:extLst>
                <a:ext uri="{FF2B5EF4-FFF2-40B4-BE49-F238E27FC236}">
                  <a16:creationId xmlns="" xmlns:a16="http://schemas.microsoft.com/office/drawing/2014/main" id="{A01CC450-0EB1-5049-9073-95F3D22D6339}"/>
                </a:ext>
              </a:extLst>
            </p:cNvPr>
            <p:cNvSpPr/>
            <p:nvPr/>
          </p:nvSpPr>
          <p:spPr>
            <a:xfrm>
              <a:off x="5578983" y="4469225"/>
              <a:ext cx="135540" cy="62865"/>
            </a:xfrm>
            <a:custGeom>
              <a:avLst/>
              <a:gdLst>
                <a:gd name="connsiteX0" fmla="*/ 0 w 135540"/>
                <a:gd name="connsiteY0" fmla="*/ 62865 h 62865"/>
                <a:gd name="connsiteX1" fmla="*/ 112776 w 135540"/>
                <a:gd name="connsiteY1" fmla="*/ 62865 h 62865"/>
                <a:gd name="connsiteX2" fmla="*/ 135541 w 135540"/>
                <a:gd name="connsiteY2" fmla="*/ 40100 h 62865"/>
                <a:gd name="connsiteX3" fmla="*/ 135541 w 135540"/>
                <a:gd name="connsiteY3" fmla="*/ 40005 h 62865"/>
                <a:gd name="connsiteX4" fmla="*/ 135541 w 135540"/>
                <a:gd name="connsiteY4" fmla="*/ 22860 h 62865"/>
                <a:gd name="connsiteX5" fmla="*/ 112776 w 135540"/>
                <a:gd name="connsiteY5" fmla="*/ 0 h 62865"/>
                <a:gd name="connsiteX6" fmla="*/ 67818 w 135540"/>
                <a:gd name="connsiteY6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540" h="62865">
                  <a:moveTo>
                    <a:pt x="0" y="62865"/>
                  </a:moveTo>
                  <a:lnTo>
                    <a:pt x="112776" y="62865"/>
                  </a:lnTo>
                  <a:cubicBezTo>
                    <a:pt x="125349" y="62865"/>
                    <a:pt x="135541" y="52673"/>
                    <a:pt x="135541" y="40100"/>
                  </a:cubicBezTo>
                  <a:cubicBezTo>
                    <a:pt x="135541" y="40072"/>
                    <a:pt x="135541" y="40034"/>
                    <a:pt x="135541" y="40005"/>
                  </a:cubicBezTo>
                  <a:lnTo>
                    <a:pt x="135541" y="22860"/>
                  </a:lnTo>
                  <a:cubicBezTo>
                    <a:pt x="135541" y="10268"/>
                    <a:pt x="125368" y="48"/>
                    <a:pt x="112776" y="0"/>
                  </a:cubicBezTo>
                  <a:lnTo>
                    <a:pt x="67818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3" name="Полилиния 92">
              <a:extLst>
                <a:ext uri="{FF2B5EF4-FFF2-40B4-BE49-F238E27FC236}">
                  <a16:creationId xmlns="" xmlns:a16="http://schemas.microsoft.com/office/drawing/2014/main" id="{C096F9DA-C39B-ED41-B3D3-304ED74BF33F}"/>
                </a:ext>
              </a:extLst>
            </p:cNvPr>
            <p:cNvSpPr/>
            <p:nvPr/>
          </p:nvSpPr>
          <p:spPr>
            <a:xfrm>
              <a:off x="5440088" y="4267913"/>
              <a:ext cx="138894" cy="264227"/>
            </a:xfrm>
            <a:custGeom>
              <a:avLst/>
              <a:gdLst>
                <a:gd name="connsiteX0" fmla="*/ 138895 w 138894"/>
                <a:gd name="connsiteY0" fmla="*/ 49 h 264227"/>
                <a:gd name="connsiteX1" fmla="*/ 135656 w 138894"/>
                <a:gd name="connsiteY1" fmla="*/ 49 h 264227"/>
                <a:gd name="connsiteX2" fmla="*/ 49 w 138894"/>
                <a:gd name="connsiteY2" fmla="*/ 128570 h 264227"/>
                <a:gd name="connsiteX3" fmla="*/ 128560 w 138894"/>
                <a:gd name="connsiteY3" fmla="*/ 264177 h 264227"/>
                <a:gd name="connsiteX4" fmla="*/ 135656 w 138894"/>
                <a:gd name="connsiteY4" fmla="*/ 264177 h 264227"/>
                <a:gd name="connsiteX5" fmla="*/ 138895 w 138894"/>
                <a:gd name="connsiteY5" fmla="*/ 264177 h 26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894" h="264227">
                  <a:moveTo>
                    <a:pt x="138895" y="49"/>
                  </a:moveTo>
                  <a:lnTo>
                    <a:pt x="135656" y="49"/>
                  </a:lnTo>
                  <a:cubicBezTo>
                    <a:pt x="62723" y="-1913"/>
                    <a:pt x="2001" y="55627"/>
                    <a:pt x="49" y="128570"/>
                  </a:cubicBezTo>
                  <a:cubicBezTo>
                    <a:pt x="-1914" y="201503"/>
                    <a:pt x="55627" y="262215"/>
                    <a:pt x="128560" y="264177"/>
                  </a:cubicBezTo>
                  <a:cubicBezTo>
                    <a:pt x="130922" y="264244"/>
                    <a:pt x="133294" y="264244"/>
                    <a:pt x="135656" y="264177"/>
                  </a:cubicBezTo>
                  <a:lnTo>
                    <a:pt x="138895" y="264177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4" name="Полилиния 93">
              <a:extLst>
                <a:ext uri="{FF2B5EF4-FFF2-40B4-BE49-F238E27FC236}">
                  <a16:creationId xmlns="" xmlns:a16="http://schemas.microsoft.com/office/drawing/2014/main" id="{9598C190-2EB4-5E4C-B568-9E5760A5EA65}"/>
                </a:ext>
              </a:extLst>
            </p:cNvPr>
            <p:cNvSpPr/>
            <p:nvPr/>
          </p:nvSpPr>
          <p:spPr>
            <a:xfrm>
              <a:off x="6462998" y="4267961"/>
              <a:ext cx="150018" cy="67627"/>
            </a:xfrm>
            <a:custGeom>
              <a:avLst/>
              <a:gdLst>
                <a:gd name="connsiteX0" fmla="*/ 150019 w 150018"/>
                <a:gd name="connsiteY0" fmla="*/ 0 h 67627"/>
                <a:gd name="connsiteX1" fmla="*/ 22860 w 150018"/>
                <a:gd name="connsiteY1" fmla="*/ 0 h 67627"/>
                <a:gd name="connsiteX2" fmla="*/ 0 w 150018"/>
                <a:gd name="connsiteY2" fmla="*/ 22765 h 67627"/>
                <a:gd name="connsiteX3" fmla="*/ 0 w 150018"/>
                <a:gd name="connsiteY3" fmla="*/ 44768 h 67627"/>
                <a:gd name="connsiteX4" fmla="*/ 22860 w 150018"/>
                <a:gd name="connsiteY4" fmla="*/ 67628 h 6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8" h="67627">
                  <a:moveTo>
                    <a:pt x="150019" y="0"/>
                  </a:moveTo>
                  <a:lnTo>
                    <a:pt x="22860" y="0"/>
                  </a:lnTo>
                  <a:cubicBezTo>
                    <a:pt x="10268" y="0"/>
                    <a:pt x="48" y="10173"/>
                    <a:pt x="0" y="22765"/>
                  </a:cubicBezTo>
                  <a:lnTo>
                    <a:pt x="0" y="44768"/>
                  </a:lnTo>
                  <a:cubicBezTo>
                    <a:pt x="0" y="57388"/>
                    <a:pt x="10239" y="67628"/>
                    <a:pt x="22860" y="67628"/>
                  </a:cubicBez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5" name="Полилиния 94">
              <a:extLst>
                <a:ext uri="{FF2B5EF4-FFF2-40B4-BE49-F238E27FC236}">
                  <a16:creationId xmlns="" xmlns:a16="http://schemas.microsoft.com/office/drawing/2014/main" id="{9B393E55-3AB1-1947-8C29-B119AE3D2CCD}"/>
                </a:ext>
              </a:extLst>
            </p:cNvPr>
            <p:cNvSpPr/>
            <p:nvPr/>
          </p:nvSpPr>
          <p:spPr>
            <a:xfrm>
              <a:off x="6433851" y="4335589"/>
              <a:ext cx="111347" cy="66865"/>
            </a:xfrm>
            <a:custGeom>
              <a:avLst/>
              <a:gdLst>
                <a:gd name="connsiteX0" fmla="*/ 111347 w 111347"/>
                <a:gd name="connsiteY0" fmla="*/ 0 h 66865"/>
                <a:gd name="connsiteX1" fmla="*/ 22860 w 111347"/>
                <a:gd name="connsiteY1" fmla="*/ 0 h 66865"/>
                <a:gd name="connsiteX2" fmla="*/ 0 w 111347"/>
                <a:gd name="connsiteY2" fmla="*/ 22860 h 66865"/>
                <a:gd name="connsiteX3" fmla="*/ 0 w 111347"/>
                <a:gd name="connsiteY3" fmla="*/ 44005 h 66865"/>
                <a:gd name="connsiteX4" fmla="*/ 22860 w 111347"/>
                <a:gd name="connsiteY4" fmla="*/ 66866 h 66865"/>
                <a:gd name="connsiteX5" fmla="*/ 41910 w 111347"/>
                <a:gd name="connsiteY5" fmla="*/ 66866 h 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347" h="66865">
                  <a:moveTo>
                    <a:pt x="111347" y="0"/>
                  </a:moveTo>
                  <a:lnTo>
                    <a:pt x="22860" y="0"/>
                  </a:lnTo>
                  <a:cubicBezTo>
                    <a:pt x="10258" y="48"/>
                    <a:pt x="48" y="10258"/>
                    <a:pt x="0" y="22860"/>
                  </a:cubicBezTo>
                  <a:lnTo>
                    <a:pt x="0" y="44005"/>
                  </a:lnTo>
                  <a:cubicBezTo>
                    <a:pt x="48" y="56607"/>
                    <a:pt x="10258" y="66818"/>
                    <a:pt x="22860" y="66866"/>
                  </a:cubicBezTo>
                  <a:lnTo>
                    <a:pt x="41910" y="66866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6" name="Полилиния 95">
              <a:extLst>
                <a:ext uri="{FF2B5EF4-FFF2-40B4-BE49-F238E27FC236}">
                  <a16:creationId xmlns="" xmlns:a16="http://schemas.microsoft.com/office/drawing/2014/main" id="{3BDACF0E-F582-7C42-816E-5599154E60BD}"/>
                </a:ext>
              </a:extLst>
            </p:cNvPr>
            <p:cNvSpPr/>
            <p:nvPr/>
          </p:nvSpPr>
          <p:spPr>
            <a:xfrm>
              <a:off x="6452711" y="4402455"/>
              <a:ext cx="92487" cy="66770"/>
            </a:xfrm>
            <a:custGeom>
              <a:avLst/>
              <a:gdLst>
                <a:gd name="connsiteX0" fmla="*/ 47530 w 92487"/>
                <a:gd name="connsiteY0" fmla="*/ 66770 h 66770"/>
                <a:gd name="connsiteX1" fmla="*/ 22860 w 92487"/>
                <a:gd name="connsiteY1" fmla="*/ 66770 h 66770"/>
                <a:gd name="connsiteX2" fmla="*/ 0 w 92487"/>
                <a:gd name="connsiteY2" fmla="*/ 44101 h 66770"/>
                <a:gd name="connsiteX3" fmla="*/ 0 w 92487"/>
                <a:gd name="connsiteY3" fmla="*/ 43910 h 66770"/>
                <a:gd name="connsiteX4" fmla="*/ 0 w 92487"/>
                <a:gd name="connsiteY4" fmla="*/ 22860 h 66770"/>
                <a:gd name="connsiteX5" fmla="*/ 22669 w 92487"/>
                <a:gd name="connsiteY5" fmla="*/ 0 h 66770"/>
                <a:gd name="connsiteX6" fmla="*/ 22860 w 92487"/>
                <a:gd name="connsiteY6" fmla="*/ 0 h 66770"/>
                <a:gd name="connsiteX7" fmla="*/ 92488 w 92487"/>
                <a:gd name="connsiteY7" fmla="*/ 0 h 6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487" h="66770">
                  <a:moveTo>
                    <a:pt x="47530" y="66770"/>
                  </a:moveTo>
                  <a:lnTo>
                    <a:pt x="22860" y="66770"/>
                  </a:lnTo>
                  <a:cubicBezTo>
                    <a:pt x="10287" y="66827"/>
                    <a:pt x="57" y="56674"/>
                    <a:pt x="0" y="44101"/>
                  </a:cubicBezTo>
                  <a:cubicBezTo>
                    <a:pt x="0" y="44034"/>
                    <a:pt x="0" y="43977"/>
                    <a:pt x="0" y="43910"/>
                  </a:cubicBezTo>
                  <a:lnTo>
                    <a:pt x="0" y="22860"/>
                  </a:lnTo>
                  <a:cubicBezTo>
                    <a:pt x="-57" y="10287"/>
                    <a:pt x="10097" y="57"/>
                    <a:pt x="22669" y="0"/>
                  </a:cubicBezTo>
                  <a:cubicBezTo>
                    <a:pt x="22736" y="0"/>
                    <a:pt x="22793" y="0"/>
                    <a:pt x="22860" y="0"/>
                  </a:cubicBezTo>
                  <a:lnTo>
                    <a:pt x="92488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7" name="Полилиния 96">
              <a:extLst>
                <a:ext uri="{FF2B5EF4-FFF2-40B4-BE49-F238E27FC236}">
                  <a16:creationId xmlns="" xmlns:a16="http://schemas.microsoft.com/office/drawing/2014/main" id="{8EC8D4E9-40C3-A041-BB0F-C293D96C9BD9}"/>
                </a:ext>
              </a:extLst>
            </p:cNvPr>
            <p:cNvSpPr/>
            <p:nvPr/>
          </p:nvSpPr>
          <p:spPr>
            <a:xfrm>
              <a:off x="6477476" y="4469225"/>
              <a:ext cx="135540" cy="62865"/>
            </a:xfrm>
            <a:custGeom>
              <a:avLst/>
              <a:gdLst>
                <a:gd name="connsiteX0" fmla="*/ 135541 w 135540"/>
                <a:gd name="connsiteY0" fmla="*/ 62865 h 62865"/>
                <a:gd name="connsiteX1" fmla="*/ 22765 w 135540"/>
                <a:gd name="connsiteY1" fmla="*/ 62865 h 62865"/>
                <a:gd name="connsiteX2" fmla="*/ 0 w 135540"/>
                <a:gd name="connsiteY2" fmla="*/ 40100 h 62865"/>
                <a:gd name="connsiteX3" fmla="*/ 0 w 135540"/>
                <a:gd name="connsiteY3" fmla="*/ 40005 h 62865"/>
                <a:gd name="connsiteX4" fmla="*/ 0 w 135540"/>
                <a:gd name="connsiteY4" fmla="*/ 22860 h 62865"/>
                <a:gd name="connsiteX5" fmla="*/ 22765 w 135540"/>
                <a:gd name="connsiteY5" fmla="*/ 0 h 62865"/>
                <a:gd name="connsiteX6" fmla="*/ 67723 w 135540"/>
                <a:gd name="connsiteY6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540" h="62865">
                  <a:moveTo>
                    <a:pt x="135541" y="62865"/>
                  </a:moveTo>
                  <a:lnTo>
                    <a:pt x="22765" y="62865"/>
                  </a:lnTo>
                  <a:cubicBezTo>
                    <a:pt x="10192" y="62865"/>
                    <a:pt x="0" y="52673"/>
                    <a:pt x="0" y="40100"/>
                  </a:cubicBezTo>
                  <a:cubicBezTo>
                    <a:pt x="0" y="40072"/>
                    <a:pt x="0" y="40034"/>
                    <a:pt x="0" y="40005"/>
                  </a:cubicBezTo>
                  <a:lnTo>
                    <a:pt x="0" y="22860"/>
                  </a:lnTo>
                  <a:cubicBezTo>
                    <a:pt x="0" y="10268"/>
                    <a:pt x="10173" y="48"/>
                    <a:pt x="22765" y="0"/>
                  </a:cubicBezTo>
                  <a:lnTo>
                    <a:pt x="67723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98" name="Полилиния 97">
              <a:extLst>
                <a:ext uri="{FF2B5EF4-FFF2-40B4-BE49-F238E27FC236}">
                  <a16:creationId xmlns="" xmlns:a16="http://schemas.microsoft.com/office/drawing/2014/main" id="{449115E5-8410-104A-AF4C-498A9A00760A}"/>
                </a:ext>
              </a:extLst>
            </p:cNvPr>
            <p:cNvSpPr/>
            <p:nvPr/>
          </p:nvSpPr>
          <p:spPr>
            <a:xfrm>
              <a:off x="6613016" y="4267913"/>
              <a:ext cx="138894" cy="264227"/>
            </a:xfrm>
            <a:custGeom>
              <a:avLst/>
              <a:gdLst>
                <a:gd name="connsiteX0" fmla="*/ 0 w 138894"/>
                <a:gd name="connsiteY0" fmla="*/ 49 h 264227"/>
                <a:gd name="connsiteX1" fmla="*/ 3238 w 138894"/>
                <a:gd name="connsiteY1" fmla="*/ 49 h 264227"/>
                <a:gd name="connsiteX2" fmla="*/ 138846 w 138894"/>
                <a:gd name="connsiteY2" fmla="*/ 128570 h 264227"/>
                <a:gd name="connsiteX3" fmla="*/ 10335 w 138894"/>
                <a:gd name="connsiteY3" fmla="*/ 264177 h 264227"/>
                <a:gd name="connsiteX4" fmla="*/ 3238 w 138894"/>
                <a:gd name="connsiteY4" fmla="*/ 264177 h 264227"/>
                <a:gd name="connsiteX5" fmla="*/ 0 w 138894"/>
                <a:gd name="connsiteY5" fmla="*/ 264177 h 26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894" h="264227">
                  <a:moveTo>
                    <a:pt x="0" y="49"/>
                  </a:moveTo>
                  <a:lnTo>
                    <a:pt x="3238" y="49"/>
                  </a:lnTo>
                  <a:cubicBezTo>
                    <a:pt x="76172" y="-1913"/>
                    <a:pt x="136893" y="55627"/>
                    <a:pt x="138846" y="128570"/>
                  </a:cubicBezTo>
                  <a:cubicBezTo>
                    <a:pt x="140808" y="201503"/>
                    <a:pt x="83268" y="262215"/>
                    <a:pt x="10335" y="264177"/>
                  </a:cubicBezTo>
                  <a:cubicBezTo>
                    <a:pt x="7972" y="264244"/>
                    <a:pt x="5601" y="264244"/>
                    <a:pt x="3238" y="264177"/>
                  </a:cubicBezTo>
                  <a:lnTo>
                    <a:pt x="0" y="264177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</p:grpSp>
      <p:grpSp>
        <p:nvGrpSpPr>
          <p:cNvPr id="99" name="Рисунок 1251">
            <a:extLst>
              <a:ext uri="{FF2B5EF4-FFF2-40B4-BE49-F238E27FC236}">
                <a16:creationId xmlns="" xmlns:a16="http://schemas.microsoft.com/office/drawing/2014/main" id="{CABEC858-8377-EE49-9C21-40474757F0D3}"/>
              </a:ext>
            </a:extLst>
          </p:cNvPr>
          <p:cNvGrpSpPr/>
          <p:nvPr/>
        </p:nvGrpSpPr>
        <p:grpSpPr>
          <a:xfrm>
            <a:off x="6849035" y="1748118"/>
            <a:ext cx="787551" cy="533492"/>
            <a:chOff x="4811622" y="2489806"/>
            <a:chExt cx="2569373" cy="1881483"/>
          </a:xfrm>
        </p:grpSpPr>
        <p:sp>
          <p:nvSpPr>
            <p:cNvPr id="100" name="Полилиния 99">
              <a:extLst>
                <a:ext uri="{FF2B5EF4-FFF2-40B4-BE49-F238E27FC236}">
                  <a16:creationId xmlns="" xmlns:a16="http://schemas.microsoft.com/office/drawing/2014/main" id="{2EC52F30-1C5F-3D4D-B7BE-4D518F9F1320}"/>
                </a:ext>
              </a:extLst>
            </p:cNvPr>
            <p:cNvSpPr/>
            <p:nvPr/>
          </p:nvSpPr>
          <p:spPr>
            <a:xfrm>
              <a:off x="5347432" y="3569292"/>
              <a:ext cx="362387" cy="362339"/>
            </a:xfrm>
            <a:custGeom>
              <a:avLst/>
              <a:gdLst>
                <a:gd name="connsiteX0" fmla="*/ 30954 w 362387"/>
                <a:gd name="connsiteY0" fmla="*/ 181462 h 362339"/>
                <a:gd name="connsiteX1" fmla="*/ 146016 w 362387"/>
                <a:gd name="connsiteY1" fmla="*/ 66496 h 362339"/>
                <a:gd name="connsiteX2" fmla="*/ 181830 w 362387"/>
                <a:gd name="connsiteY2" fmla="*/ 31158 h 362339"/>
                <a:gd name="connsiteX3" fmla="*/ 331230 w 362387"/>
                <a:gd name="connsiteY3" fmla="*/ 30729 h 362339"/>
                <a:gd name="connsiteX4" fmla="*/ 331658 w 362387"/>
                <a:gd name="connsiteY4" fmla="*/ 180129 h 362339"/>
                <a:gd name="connsiteX5" fmla="*/ 180401 w 362387"/>
                <a:gd name="connsiteY5" fmla="*/ 331386 h 362339"/>
                <a:gd name="connsiteX6" fmla="*/ 30954 w 362387"/>
                <a:gd name="connsiteY6" fmla="*/ 331386 h 362339"/>
                <a:gd name="connsiteX7" fmla="*/ 30954 w 362387"/>
                <a:gd name="connsiteY7" fmla="*/ 181939 h 3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387" h="362339">
                  <a:moveTo>
                    <a:pt x="30954" y="181462"/>
                  </a:moveTo>
                  <a:lnTo>
                    <a:pt x="146016" y="66496"/>
                  </a:lnTo>
                  <a:lnTo>
                    <a:pt x="181830" y="31158"/>
                  </a:lnTo>
                  <a:cubicBezTo>
                    <a:pt x="222968" y="-10219"/>
                    <a:pt x="289853" y="-10409"/>
                    <a:pt x="331230" y="30729"/>
                  </a:cubicBezTo>
                  <a:cubicBezTo>
                    <a:pt x="372606" y="71868"/>
                    <a:pt x="372797" y="138752"/>
                    <a:pt x="331658" y="180129"/>
                  </a:cubicBezTo>
                  <a:lnTo>
                    <a:pt x="180401" y="331386"/>
                  </a:lnTo>
                  <a:cubicBezTo>
                    <a:pt x="139129" y="372658"/>
                    <a:pt x="72226" y="372658"/>
                    <a:pt x="30954" y="331386"/>
                  </a:cubicBezTo>
                  <a:cubicBezTo>
                    <a:pt x="-10318" y="290114"/>
                    <a:pt x="-10318" y="223210"/>
                    <a:pt x="30954" y="181939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1" name="Полилиния 100">
              <a:extLst>
                <a:ext uri="{FF2B5EF4-FFF2-40B4-BE49-F238E27FC236}">
                  <a16:creationId xmlns="" xmlns:a16="http://schemas.microsoft.com/office/drawing/2014/main" id="{03225556-D3A3-6B46-BC3E-4D8773659D86}"/>
                </a:ext>
              </a:extLst>
            </p:cNvPr>
            <p:cNvSpPr/>
            <p:nvPr/>
          </p:nvSpPr>
          <p:spPr>
            <a:xfrm>
              <a:off x="5432824" y="3655496"/>
              <a:ext cx="487256" cy="487400"/>
            </a:xfrm>
            <a:custGeom>
              <a:avLst/>
              <a:gdLst>
                <a:gd name="connsiteX0" fmla="*/ 29573 w 487256"/>
                <a:gd name="connsiteY0" fmla="*/ 310047 h 487400"/>
                <a:gd name="connsiteX1" fmla="*/ 95010 w 487256"/>
                <a:gd name="connsiteY1" fmla="*/ 244706 h 487400"/>
                <a:gd name="connsiteX2" fmla="*/ 246266 w 487256"/>
                <a:gd name="connsiteY2" fmla="*/ 93449 h 487400"/>
                <a:gd name="connsiteX3" fmla="*/ 311227 w 487256"/>
                <a:gd name="connsiteY3" fmla="*/ 28583 h 487400"/>
                <a:gd name="connsiteX4" fmla="*/ 458674 w 487256"/>
                <a:gd name="connsiteY4" fmla="*/ 32565 h 487400"/>
                <a:gd name="connsiteX5" fmla="*/ 458674 w 487256"/>
                <a:gd name="connsiteY5" fmla="*/ 176031 h 487400"/>
                <a:gd name="connsiteX6" fmla="*/ 417050 w 487256"/>
                <a:gd name="connsiteY6" fmla="*/ 217655 h 487400"/>
                <a:gd name="connsiteX7" fmla="*/ 218644 w 487256"/>
                <a:gd name="connsiteY7" fmla="*/ 416060 h 487400"/>
                <a:gd name="connsiteX8" fmla="*/ 177401 w 487256"/>
                <a:gd name="connsiteY8" fmla="*/ 457494 h 487400"/>
                <a:gd name="connsiteX9" fmla="*/ 29906 w 487256"/>
                <a:gd name="connsiteY9" fmla="*/ 456199 h 487400"/>
                <a:gd name="connsiteX10" fmla="*/ 29858 w 487256"/>
                <a:gd name="connsiteY10" fmla="*/ 310047 h 4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7256" h="487400">
                  <a:moveTo>
                    <a:pt x="29573" y="310047"/>
                  </a:moveTo>
                  <a:lnTo>
                    <a:pt x="95010" y="244706"/>
                  </a:lnTo>
                  <a:lnTo>
                    <a:pt x="246266" y="93449"/>
                  </a:lnTo>
                  <a:lnTo>
                    <a:pt x="311227" y="28583"/>
                  </a:lnTo>
                  <a:cubicBezTo>
                    <a:pt x="353042" y="-11031"/>
                    <a:pt x="419060" y="-9250"/>
                    <a:pt x="458674" y="32565"/>
                  </a:cubicBezTo>
                  <a:cubicBezTo>
                    <a:pt x="496784" y="72789"/>
                    <a:pt x="496784" y="135806"/>
                    <a:pt x="458674" y="176031"/>
                  </a:cubicBezTo>
                  <a:lnTo>
                    <a:pt x="417050" y="217655"/>
                  </a:lnTo>
                  <a:lnTo>
                    <a:pt x="218644" y="416060"/>
                  </a:lnTo>
                  <a:lnTo>
                    <a:pt x="177401" y="457494"/>
                  </a:lnTo>
                  <a:cubicBezTo>
                    <a:pt x="136310" y="497871"/>
                    <a:pt x="70283" y="497290"/>
                    <a:pt x="29906" y="456199"/>
                  </a:cubicBezTo>
                  <a:cubicBezTo>
                    <a:pt x="-9947" y="415641"/>
                    <a:pt x="-9975" y="350633"/>
                    <a:pt x="29858" y="310047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2" name="Полилиния 101">
              <a:extLst>
                <a:ext uri="{FF2B5EF4-FFF2-40B4-BE49-F238E27FC236}">
                  <a16:creationId xmlns="" xmlns:a16="http://schemas.microsoft.com/office/drawing/2014/main" id="{607134F2-4649-2B4A-9F96-3427C3075048}"/>
                </a:ext>
              </a:extLst>
            </p:cNvPr>
            <p:cNvSpPr/>
            <p:nvPr/>
          </p:nvSpPr>
          <p:spPr>
            <a:xfrm>
              <a:off x="5622600" y="3843244"/>
              <a:ext cx="404674" cy="404247"/>
            </a:xfrm>
            <a:custGeom>
              <a:avLst/>
              <a:gdLst>
                <a:gd name="connsiteX0" fmla="*/ 28868 w 404674"/>
                <a:gd name="connsiteY0" fmla="*/ 228312 h 404247"/>
                <a:gd name="connsiteX1" fmla="*/ 227274 w 404674"/>
                <a:gd name="connsiteY1" fmla="*/ 29907 h 404247"/>
                <a:gd name="connsiteX2" fmla="*/ 374768 w 404674"/>
                <a:gd name="connsiteY2" fmla="*/ 31202 h 404247"/>
                <a:gd name="connsiteX3" fmla="*/ 374816 w 404674"/>
                <a:gd name="connsiteY3" fmla="*/ 177354 h 404247"/>
                <a:gd name="connsiteX4" fmla="*/ 356433 w 404674"/>
                <a:gd name="connsiteY4" fmla="*/ 195356 h 404247"/>
                <a:gd name="connsiteX5" fmla="*/ 194508 w 404674"/>
                <a:gd name="connsiteY5" fmla="*/ 357281 h 404247"/>
                <a:gd name="connsiteX6" fmla="*/ 176029 w 404674"/>
                <a:gd name="connsiteY6" fmla="*/ 375664 h 404247"/>
                <a:gd name="connsiteX7" fmla="*/ 28582 w 404674"/>
                <a:gd name="connsiteY7" fmla="*/ 371683 h 404247"/>
                <a:gd name="connsiteX8" fmla="*/ 28582 w 404674"/>
                <a:gd name="connsiteY8" fmla="*/ 228217 h 40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4674" h="404247">
                  <a:moveTo>
                    <a:pt x="28868" y="228312"/>
                  </a:moveTo>
                  <a:lnTo>
                    <a:pt x="227274" y="29907"/>
                  </a:lnTo>
                  <a:cubicBezTo>
                    <a:pt x="268365" y="-10470"/>
                    <a:pt x="334392" y="-9889"/>
                    <a:pt x="374768" y="31202"/>
                  </a:cubicBezTo>
                  <a:cubicBezTo>
                    <a:pt x="414621" y="71759"/>
                    <a:pt x="414649" y="136768"/>
                    <a:pt x="374816" y="177354"/>
                  </a:cubicBezTo>
                  <a:lnTo>
                    <a:pt x="356433" y="195356"/>
                  </a:lnTo>
                  <a:lnTo>
                    <a:pt x="194508" y="357281"/>
                  </a:lnTo>
                  <a:lnTo>
                    <a:pt x="176029" y="375664"/>
                  </a:lnTo>
                  <a:cubicBezTo>
                    <a:pt x="134214" y="415279"/>
                    <a:pt x="68197" y="413498"/>
                    <a:pt x="28582" y="371683"/>
                  </a:cubicBezTo>
                  <a:cubicBezTo>
                    <a:pt x="-9527" y="331459"/>
                    <a:pt x="-9527" y="268441"/>
                    <a:pt x="28582" y="228217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3" name="Полилиния 102">
              <a:extLst>
                <a:ext uri="{FF2B5EF4-FFF2-40B4-BE49-F238E27FC236}">
                  <a16:creationId xmlns="" xmlns:a16="http://schemas.microsoft.com/office/drawing/2014/main" id="{DAA57034-E141-E440-9DE2-11BEA3E4BA76}"/>
                </a:ext>
              </a:extLst>
            </p:cNvPr>
            <p:cNvSpPr/>
            <p:nvPr/>
          </p:nvSpPr>
          <p:spPr>
            <a:xfrm>
              <a:off x="5788710" y="4009909"/>
              <a:ext cx="357935" cy="358268"/>
            </a:xfrm>
            <a:custGeom>
              <a:avLst/>
              <a:gdLst>
                <a:gd name="connsiteX0" fmla="*/ 28683 w 357935"/>
                <a:gd name="connsiteY0" fmla="*/ 190615 h 358268"/>
                <a:gd name="connsiteX1" fmla="*/ 190608 w 357935"/>
                <a:gd name="connsiteY1" fmla="*/ 28690 h 358268"/>
                <a:gd name="connsiteX2" fmla="*/ 329245 w 357935"/>
                <a:gd name="connsiteY2" fmla="*/ 28738 h 358268"/>
                <a:gd name="connsiteX3" fmla="*/ 329197 w 357935"/>
                <a:gd name="connsiteY3" fmla="*/ 167374 h 358268"/>
                <a:gd name="connsiteX4" fmla="*/ 288240 w 357935"/>
                <a:gd name="connsiteY4" fmla="*/ 208904 h 358268"/>
                <a:gd name="connsiteX5" fmla="*/ 167844 w 357935"/>
                <a:gd name="connsiteY5" fmla="*/ 329395 h 358268"/>
                <a:gd name="connsiteX6" fmla="*/ 28874 w 357935"/>
                <a:gd name="connsiteY6" fmla="*/ 329585 h 358268"/>
                <a:gd name="connsiteX7" fmla="*/ 28683 w 357935"/>
                <a:gd name="connsiteY7" fmla="*/ 190615 h 358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7935" h="358268">
                  <a:moveTo>
                    <a:pt x="28683" y="190615"/>
                  </a:moveTo>
                  <a:lnTo>
                    <a:pt x="190608" y="28690"/>
                  </a:lnTo>
                  <a:cubicBezTo>
                    <a:pt x="228908" y="-9581"/>
                    <a:pt x="290973" y="-9562"/>
                    <a:pt x="329245" y="28738"/>
                  </a:cubicBezTo>
                  <a:cubicBezTo>
                    <a:pt x="367516" y="67038"/>
                    <a:pt x="367497" y="129103"/>
                    <a:pt x="329197" y="167374"/>
                  </a:cubicBezTo>
                  <a:lnTo>
                    <a:pt x="288240" y="208904"/>
                  </a:lnTo>
                  <a:lnTo>
                    <a:pt x="167844" y="329395"/>
                  </a:lnTo>
                  <a:cubicBezTo>
                    <a:pt x="129525" y="367819"/>
                    <a:pt x="67298" y="367904"/>
                    <a:pt x="28874" y="329585"/>
                  </a:cubicBezTo>
                  <a:cubicBezTo>
                    <a:pt x="-9550" y="291266"/>
                    <a:pt x="-9636" y="229039"/>
                    <a:pt x="28683" y="190615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4" name="Полилиния 103">
              <a:extLst>
                <a:ext uri="{FF2B5EF4-FFF2-40B4-BE49-F238E27FC236}">
                  <a16:creationId xmlns="" xmlns:a16="http://schemas.microsoft.com/office/drawing/2014/main" id="{6EFDB0E9-F120-AF40-BB49-265692EE78F1}"/>
                </a:ext>
              </a:extLst>
            </p:cNvPr>
            <p:cNvSpPr/>
            <p:nvPr/>
          </p:nvSpPr>
          <p:spPr>
            <a:xfrm>
              <a:off x="5875689" y="2884170"/>
              <a:ext cx="1102325" cy="751617"/>
            </a:xfrm>
            <a:custGeom>
              <a:avLst/>
              <a:gdLst>
                <a:gd name="connsiteX0" fmla="*/ 30954 w 1102325"/>
                <a:gd name="connsiteY0" fmla="*/ 338328 h 751617"/>
                <a:gd name="connsiteX1" fmla="*/ 201261 w 1102325"/>
                <a:gd name="connsiteY1" fmla="*/ 168497 h 751617"/>
                <a:gd name="connsiteX2" fmla="*/ 253458 w 1102325"/>
                <a:gd name="connsiteY2" fmla="*/ 116205 h 751617"/>
                <a:gd name="connsiteX3" fmla="*/ 457293 w 1102325"/>
                <a:gd name="connsiteY3" fmla="*/ 61817 h 751617"/>
                <a:gd name="connsiteX4" fmla="*/ 661128 w 1102325"/>
                <a:gd name="connsiteY4" fmla="*/ 7429 h 751617"/>
                <a:gd name="connsiteX5" fmla="*/ 668748 w 1102325"/>
                <a:gd name="connsiteY5" fmla="*/ 0 h 751617"/>
                <a:gd name="connsiteX6" fmla="*/ 1102326 w 1102325"/>
                <a:gd name="connsiteY6" fmla="*/ 433578 h 751617"/>
                <a:gd name="connsiteX7" fmla="*/ 784381 w 1102325"/>
                <a:gd name="connsiteY7" fmla="*/ 751618 h 751617"/>
                <a:gd name="connsiteX8" fmla="*/ 682083 w 1102325"/>
                <a:gd name="connsiteY8" fmla="*/ 649605 h 751617"/>
                <a:gd name="connsiteX9" fmla="*/ 414335 w 1102325"/>
                <a:gd name="connsiteY9" fmla="*/ 381952 h 751617"/>
                <a:gd name="connsiteX10" fmla="*/ 286634 w 1102325"/>
                <a:gd name="connsiteY10" fmla="*/ 381543 h 751617"/>
                <a:gd name="connsiteX11" fmla="*/ 286224 w 1102325"/>
                <a:gd name="connsiteY11" fmla="*/ 381952 h 751617"/>
                <a:gd name="connsiteX12" fmla="*/ 180401 w 1102325"/>
                <a:gd name="connsiteY12" fmla="*/ 487680 h 751617"/>
                <a:gd name="connsiteX13" fmla="*/ 30954 w 1102325"/>
                <a:gd name="connsiteY13" fmla="*/ 487680 h 751617"/>
                <a:gd name="connsiteX14" fmla="*/ 30954 w 1102325"/>
                <a:gd name="connsiteY14" fmla="*/ 338233 h 75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2325" h="751617">
                  <a:moveTo>
                    <a:pt x="30954" y="338328"/>
                  </a:moveTo>
                  <a:lnTo>
                    <a:pt x="201261" y="168497"/>
                  </a:lnTo>
                  <a:lnTo>
                    <a:pt x="253458" y="116205"/>
                  </a:lnTo>
                  <a:cubicBezTo>
                    <a:pt x="306798" y="62951"/>
                    <a:pt x="384512" y="42215"/>
                    <a:pt x="457293" y="61817"/>
                  </a:cubicBezTo>
                  <a:cubicBezTo>
                    <a:pt x="530073" y="81563"/>
                    <a:pt x="607855" y="60808"/>
                    <a:pt x="661128" y="7429"/>
                  </a:cubicBezTo>
                  <a:lnTo>
                    <a:pt x="668748" y="0"/>
                  </a:lnTo>
                  <a:lnTo>
                    <a:pt x="1102326" y="433578"/>
                  </a:lnTo>
                  <a:lnTo>
                    <a:pt x="784381" y="751618"/>
                  </a:lnTo>
                  <a:lnTo>
                    <a:pt x="682083" y="649605"/>
                  </a:lnTo>
                  <a:lnTo>
                    <a:pt x="414335" y="381952"/>
                  </a:lnTo>
                  <a:cubicBezTo>
                    <a:pt x="379188" y="346577"/>
                    <a:pt x="322009" y="346386"/>
                    <a:pt x="286634" y="381543"/>
                  </a:cubicBezTo>
                  <a:cubicBezTo>
                    <a:pt x="286500" y="381676"/>
                    <a:pt x="286357" y="381819"/>
                    <a:pt x="286224" y="381952"/>
                  </a:cubicBezTo>
                  <a:lnTo>
                    <a:pt x="180401" y="487680"/>
                  </a:lnTo>
                  <a:cubicBezTo>
                    <a:pt x="139129" y="528952"/>
                    <a:pt x="72226" y="528952"/>
                    <a:pt x="30954" y="487680"/>
                  </a:cubicBezTo>
                  <a:cubicBezTo>
                    <a:pt x="-10318" y="446408"/>
                    <a:pt x="-10318" y="379505"/>
                    <a:pt x="30954" y="338233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5" name="Полилиния 104">
              <a:extLst>
                <a:ext uri="{FF2B5EF4-FFF2-40B4-BE49-F238E27FC236}">
                  <a16:creationId xmlns="" xmlns:a16="http://schemas.microsoft.com/office/drawing/2014/main" id="{B8BB76E0-9ECA-AA4E-BF89-F47E26309347}"/>
                </a:ext>
              </a:extLst>
            </p:cNvPr>
            <p:cNvSpPr/>
            <p:nvPr/>
          </p:nvSpPr>
          <p:spPr>
            <a:xfrm>
              <a:off x="5207222" y="2916840"/>
              <a:ext cx="1630201" cy="1451058"/>
            </a:xfrm>
            <a:custGeom>
              <a:avLst/>
              <a:gdLst>
                <a:gd name="connsiteX0" fmla="*/ 841153 w 1630201"/>
                <a:gd name="connsiteY0" fmla="*/ 1093184 h 1451058"/>
                <a:gd name="connsiteX1" fmla="*/ 771811 w 1630201"/>
                <a:gd name="connsiteY1" fmla="*/ 1121759 h 1451058"/>
                <a:gd name="connsiteX2" fmla="*/ 790194 w 1630201"/>
                <a:gd name="connsiteY2" fmla="*/ 1103376 h 1451058"/>
                <a:gd name="connsiteX3" fmla="*/ 788803 w 1630201"/>
                <a:gd name="connsiteY3" fmla="*/ 955881 h 1451058"/>
                <a:gd name="connsiteX4" fmla="*/ 642652 w 1630201"/>
                <a:gd name="connsiteY4" fmla="*/ 955929 h 1451058"/>
                <a:gd name="connsiteX5" fmla="*/ 684276 w 1630201"/>
                <a:gd name="connsiteY5" fmla="*/ 914305 h 1451058"/>
                <a:gd name="connsiteX6" fmla="*/ 688257 w 1630201"/>
                <a:gd name="connsiteY6" fmla="*/ 766858 h 1451058"/>
                <a:gd name="connsiteX7" fmla="*/ 540810 w 1630201"/>
                <a:gd name="connsiteY7" fmla="*/ 762876 h 1451058"/>
                <a:gd name="connsiteX8" fmla="*/ 536829 w 1630201"/>
                <a:gd name="connsiteY8" fmla="*/ 766858 h 1451058"/>
                <a:gd name="connsiteX9" fmla="*/ 471868 w 1630201"/>
                <a:gd name="connsiteY9" fmla="*/ 831723 h 1451058"/>
                <a:gd name="connsiteX10" fmla="*/ 459905 w 1630201"/>
                <a:gd name="connsiteY10" fmla="*/ 682819 h 1451058"/>
                <a:gd name="connsiteX11" fmla="*/ 322040 w 1630201"/>
                <a:gd name="connsiteY11" fmla="*/ 683609 h 1451058"/>
                <a:gd name="connsiteX12" fmla="*/ 286226 w 1630201"/>
                <a:gd name="connsiteY12" fmla="*/ 719423 h 1451058"/>
                <a:gd name="connsiteX13" fmla="*/ 0 w 1630201"/>
                <a:gd name="connsiteY13" fmla="*/ 433673 h 1451058"/>
                <a:gd name="connsiteX14" fmla="*/ 433768 w 1630201"/>
                <a:gd name="connsiteY14" fmla="*/ 0 h 1451058"/>
                <a:gd name="connsiteX15" fmla="*/ 441198 w 1630201"/>
                <a:gd name="connsiteY15" fmla="*/ 7525 h 1451058"/>
                <a:gd name="connsiteX16" fmla="*/ 590074 w 1630201"/>
                <a:gd name="connsiteY16" fmla="*/ 69152 h 1451058"/>
                <a:gd name="connsiteX17" fmla="*/ 645033 w 1630201"/>
                <a:gd name="connsiteY17" fmla="*/ 61913 h 1451058"/>
                <a:gd name="connsiteX18" fmla="*/ 848868 w 1630201"/>
                <a:gd name="connsiteY18" fmla="*/ 116300 h 1451058"/>
                <a:gd name="connsiteX19" fmla="*/ 869251 w 1630201"/>
                <a:gd name="connsiteY19" fmla="*/ 136684 h 1451058"/>
                <a:gd name="connsiteX20" fmla="*/ 699421 w 1630201"/>
                <a:gd name="connsiteY20" fmla="*/ 306515 h 1451058"/>
                <a:gd name="connsiteX21" fmla="*/ 711022 w 1630201"/>
                <a:gd name="connsiteY21" fmla="*/ 455448 h 1451058"/>
                <a:gd name="connsiteX22" fmla="*/ 848868 w 1630201"/>
                <a:gd name="connsiteY22" fmla="*/ 455009 h 1451058"/>
                <a:gd name="connsiteX23" fmla="*/ 954691 w 1630201"/>
                <a:gd name="connsiteY23" fmla="*/ 349282 h 1451058"/>
                <a:gd name="connsiteX24" fmla="*/ 1082392 w 1630201"/>
                <a:gd name="connsiteY24" fmla="*/ 348872 h 1451058"/>
                <a:gd name="connsiteX25" fmla="*/ 1082802 w 1630201"/>
                <a:gd name="connsiteY25" fmla="*/ 349282 h 1451058"/>
                <a:gd name="connsiteX26" fmla="*/ 1350550 w 1630201"/>
                <a:gd name="connsiteY26" fmla="*/ 616934 h 1451058"/>
                <a:gd name="connsiteX27" fmla="*/ 1452372 w 1630201"/>
                <a:gd name="connsiteY27" fmla="*/ 718852 h 1451058"/>
                <a:gd name="connsiteX28" fmla="*/ 1599248 w 1630201"/>
                <a:gd name="connsiteY28" fmla="*/ 865727 h 1451058"/>
                <a:gd name="connsiteX29" fmla="*/ 1599248 w 1630201"/>
                <a:gd name="connsiteY29" fmla="*/ 1015175 h 1451058"/>
                <a:gd name="connsiteX30" fmla="*/ 1449800 w 1630201"/>
                <a:gd name="connsiteY30" fmla="*/ 1015175 h 1451058"/>
                <a:gd name="connsiteX31" fmla="*/ 1515142 w 1630201"/>
                <a:gd name="connsiteY31" fmla="*/ 1080516 h 1451058"/>
                <a:gd name="connsiteX32" fmla="*/ 1511160 w 1630201"/>
                <a:gd name="connsiteY32" fmla="*/ 1227963 h 1451058"/>
                <a:gd name="connsiteX33" fmla="*/ 1367695 w 1630201"/>
                <a:gd name="connsiteY33" fmla="*/ 1227963 h 1451058"/>
                <a:gd name="connsiteX34" fmla="*/ 1326071 w 1630201"/>
                <a:gd name="connsiteY34" fmla="*/ 1186434 h 1451058"/>
                <a:gd name="connsiteX35" fmla="*/ 1324775 w 1630201"/>
                <a:gd name="connsiteY35" fmla="*/ 1333929 h 1451058"/>
                <a:gd name="connsiteX36" fmla="*/ 1178623 w 1630201"/>
                <a:gd name="connsiteY36" fmla="*/ 1333976 h 1451058"/>
                <a:gd name="connsiteX37" fmla="*/ 1128331 w 1630201"/>
                <a:gd name="connsiteY37" fmla="*/ 1283684 h 1451058"/>
                <a:gd name="connsiteX38" fmla="*/ 1128379 w 1630201"/>
                <a:gd name="connsiteY38" fmla="*/ 1422321 h 1451058"/>
                <a:gd name="connsiteX39" fmla="*/ 989743 w 1630201"/>
                <a:gd name="connsiteY39" fmla="*/ 1422368 h 1451058"/>
                <a:gd name="connsiteX40" fmla="*/ 869728 w 1630201"/>
                <a:gd name="connsiteY40" fmla="*/ 1301972 h 1451058"/>
                <a:gd name="connsiteX41" fmla="*/ 910876 w 1630201"/>
                <a:gd name="connsiteY41" fmla="*/ 1260824 h 1451058"/>
                <a:gd name="connsiteX42" fmla="*/ 911200 w 1630201"/>
                <a:gd name="connsiteY42" fmla="*/ 1122083 h 1451058"/>
                <a:gd name="connsiteX43" fmla="*/ 841153 w 1630201"/>
                <a:gd name="connsiteY43" fmla="*/ 1093184 h 1451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30201" h="1451058">
                  <a:moveTo>
                    <a:pt x="841153" y="1093184"/>
                  </a:moveTo>
                  <a:cubicBezTo>
                    <a:pt x="815150" y="1093089"/>
                    <a:pt x="790194" y="1103376"/>
                    <a:pt x="771811" y="1121759"/>
                  </a:cubicBezTo>
                  <a:lnTo>
                    <a:pt x="790194" y="1103376"/>
                  </a:lnTo>
                  <a:cubicBezTo>
                    <a:pt x="830542" y="1062266"/>
                    <a:pt x="829923" y="996229"/>
                    <a:pt x="788803" y="955881"/>
                  </a:cubicBezTo>
                  <a:cubicBezTo>
                    <a:pt x="748227" y="916048"/>
                    <a:pt x="683209" y="916077"/>
                    <a:pt x="642652" y="955929"/>
                  </a:cubicBezTo>
                  <a:lnTo>
                    <a:pt x="684276" y="914305"/>
                  </a:lnTo>
                  <a:cubicBezTo>
                    <a:pt x="726091" y="874690"/>
                    <a:pt x="727872" y="808673"/>
                    <a:pt x="688257" y="766858"/>
                  </a:cubicBezTo>
                  <a:cubicBezTo>
                    <a:pt x="648643" y="725043"/>
                    <a:pt x="582625" y="723262"/>
                    <a:pt x="540810" y="762876"/>
                  </a:cubicBezTo>
                  <a:cubicBezTo>
                    <a:pt x="539448" y="764172"/>
                    <a:pt x="538124" y="765496"/>
                    <a:pt x="536829" y="766858"/>
                  </a:cubicBezTo>
                  <a:lnTo>
                    <a:pt x="471868" y="831723"/>
                  </a:lnTo>
                  <a:cubicBezTo>
                    <a:pt x="509683" y="787298"/>
                    <a:pt x="504330" y="720633"/>
                    <a:pt x="459905" y="682819"/>
                  </a:cubicBezTo>
                  <a:cubicBezTo>
                    <a:pt x="420091" y="648919"/>
                    <a:pt x="361464" y="649253"/>
                    <a:pt x="322040" y="683609"/>
                  </a:cubicBezTo>
                  <a:lnTo>
                    <a:pt x="286226" y="719423"/>
                  </a:lnTo>
                  <a:lnTo>
                    <a:pt x="0" y="433673"/>
                  </a:lnTo>
                  <a:lnTo>
                    <a:pt x="433768" y="0"/>
                  </a:lnTo>
                  <a:lnTo>
                    <a:pt x="441198" y="7525"/>
                  </a:lnTo>
                  <a:cubicBezTo>
                    <a:pt x="480689" y="46987"/>
                    <a:pt x="534238" y="69152"/>
                    <a:pt x="590074" y="69152"/>
                  </a:cubicBezTo>
                  <a:cubicBezTo>
                    <a:pt x="608638" y="69199"/>
                    <a:pt x="627117" y="66770"/>
                    <a:pt x="645033" y="61913"/>
                  </a:cubicBezTo>
                  <a:cubicBezTo>
                    <a:pt x="717813" y="42253"/>
                    <a:pt x="795557" y="62989"/>
                    <a:pt x="848868" y="116300"/>
                  </a:cubicBezTo>
                  <a:lnTo>
                    <a:pt x="869251" y="136684"/>
                  </a:lnTo>
                  <a:lnTo>
                    <a:pt x="699421" y="306515"/>
                  </a:lnTo>
                  <a:cubicBezTo>
                    <a:pt x="661492" y="350844"/>
                    <a:pt x="666693" y="417528"/>
                    <a:pt x="711022" y="455448"/>
                  </a:cubicBezTo>
                  <a:cubicBezTo>
                    <a:pt x="750751" y="489433"/>
                    <a:pt x="809358" y="489252"/>
                    <a:pt x="848868" y="455009"/>
                  </a:cubicBezTo>
                  <a:lnTo>
                    <a:pt x="954691" y="349282"/>
                  </a:lnTo>
                  <a:cubicBezTo>
                    <a:pt x="989838" y="313906"/>
                    <a:pt x="1047017" y="313715"/>
                    <a:pt x="1082392" y="348872"/>
                  </a:cubicBezTo>
                  <a:cubicBezTo>
                    <a:pt x="1082526" y="349006"/>
                    <a:pt x="1082669" y="349148"/>
                    <a:pt x="1082802" y="349282"/>
                  </a:cubicBezTo>
                  <a:lnTo>
                    <a:pt x="1350550" y="616934"/>
                  </a:lnTo>
                  <a:lnTo>
                    <a:pt x="1452372" y="718852"/>
                  </a:lnTo>
                  <a:lnTo>
                    <a:pt x="1599248" y="865727"/>
                  </a:lnTo>
                  <a:cubicBezTo>
                    <a:pt x="1640519" y="906999"/>
                    <a:pt x="1640519" y="973903"/>
                    <a:pt x="1599248" y="1015175"/>
                  </a:cubicBezTo>
                  <a:cubicBezTo>
                    <a:pt x="1557976" y="1056446"/>
                    <a:pt x="1491072" y="1056446"/>
                    <a:pt x="1449800" y="1015175"/>
                  </a:cubicBezTo>
                  <a:lnTo>
                    <a:pt x="1515142" y="1080516"/>
                  </a:lnTo>
                  <a:cubicBezTo>
                    <a:pt x="1554756" y="1122331"/>
                    <a:pt x="1552975" y="1188349"/>
                    <a:pt x="1511160" y="1227963"/>
                  </a:cubicBezTo>
                  <a:cubicBezTo>
                    <a:pt x="1470936" y="1266073"/>
                    <a:pt x="1407919" y="1266073"/>
                    <a:pt x="1367695" y="1227963"/>
                  </a:cubicBezTo>
                  <a:lnTo>
                    <a:pt x="1326071" y="1186434"/>
                  </a:lnTo>
                  <a:cubicBezTo>
                    <a:pt x="1366447" y="1227525"/>
                    <a:pt x="1365866" y="1293552"/>
                    <a:pt x="1324775" y="1333929"/>
                  </a:cubicBezTo>
                  <a:cubicBezTo>
                    <a:pt x="1284218" y="1373781"/>
                    <a:pt x="1219210" y="1373810"/>
                    <a:pt x="1178623" y="1333976"/>
                  </a:cubicBezTo>
                  <a:lnTo>
                    <a:pt x="1128331" y="1283684"/>
                  </a:lnTo>
                  <a:cubicBezTo>
                    <a:pt x="1166631" y="1321956"/>
                    <a:pt x="1166651" y="1384021"/>
                    <a:pt x="1128379" y="1422321"/>
                  </a:cubicBezTo>
                  <a:cubicBezTo>
                    <a:pt x="1090108" y="1460621"/>
                    <a:pt x="1028043" y="1460640"/>
                    <a:pt x="989743" y="1422368"/>
                  </a:cubicBezTo>
                  <a:lnTo>
                    <a:pt x="869728" y="1301972"/>
                  </a:lnTo>
                  <a:lnTo>
                    <a:pt x="910876" y="1260824"/>
                  </a:lnTo>
                  <a:cubicBezTo>
                    <a:pt x="949280" y="1222601"/>
                    <a:pt x="949423" y="1160479"/>
                    <a:pt x="911200" y="1122083"/>
                  </a:cubicBezTo>
                  <a:cubicBezTo>
                    <a:pt x="892664" y="1103452"/>
                    <a:pt x="867432" y="1093051"/>
                    <a:pt x="841153" y="1093184"/>
                  </a:cubicBezTo>
                  <a:close/>
                </a:path>
              </a:pathLst>
            </a:custGeom>
            <a:solidFill>
              <a:srgbClr val="FFF7B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6" name="Полилиния 105">
              <a:extLst>
                <a:ext uri="{FF2B5EF4-FFF2-40B4-BE49-F238E27FC236}">
                  <a16:creationId xmlns="" xmlns:a16="http://schemas.microsoft.com/office/drawing/2014/main" id="{35626D01-11A4-184D-94AC-DA031E81A5F7}"/>
                </a:ext>
              </a:extLst>
            </p:cNvPr>
            <p:cNvSpPr/>
            <p:nvPr/>
          </p:nvSpPr>
          <p:spPr>
            <a:xfrm>
              <a:off x="6515318" y="2489806"/>
              <a:ext cx="865677" cy="865147"/>
            </a:xfrm>
            <a:custGeom>
              <a:avLst/>
              <a:gdLst>
                <a:gd name="connsiteX0" fmla="*/ 393926 w 865677"/>
                <a:gd name="connsiteY0" fmla="*/ 27937 h 865147"/>
                <a:gd name="connsiteX1" fmla="*/ 837981 w 865677"/>
                <a:gd name="connsiteY1" fmla="*/ 471516 h 865147"/>
                <a:gd name="connsiteX2" fmla="*/ 837981 w 865677"/>
                <a:gd name="connsiteY2" fmla="*/ 605819 h 865147"/>
                <a:gd name="connsiteX3" fmla="*/ 605571 w 865677"/>
                <a:gd name="connsiteY3" fmla="*/ 837277 h 865147"/>
                <a:gd name="connsiteX4" fmla="*/ 471945 w 865677"/>
                <a:gd name="connsiteY4" fmla="*/ 837667 h 865147"/>
                <a:gd name="connsiteX5" fmla="*/ 471554 w 865677"/>
                <a:gd name="connsiteY5" fmla="*/ 837277 h 865147"/>
                <a:gd name="connsiteX6" fmla="*/ 462029 w 865677"/>
                <a:gd name="connsiteY6" fmla="*/ 827752 h 865147"/>
                <a:gd name="connsiteX7" fmla="*/ 28356 w 865677"/>
                <a:gd name="connsiteY7" fmla="*/ 394364 h 865147"/>
                <a:gd name="connsiteX8" fmla="*/ 27785 w 865677"/>
                <a:gd name="connsiteY8" fmla="*/ 393793 h 865147"/>
                <a:gd name="connsiteX9" fmla="*/ 27623 w 865677"/>
                <a:gd name="connsiteY9" fmla="*/ 260033 h 865147"/>
                <a:gd name="connsiteX10" fmla="*/ 27785 w 865677"/>
                <a:gd name="connsiteY10" fmla="*/ 259871 h 865147"/>
                <a:gd name="connsiteX11" fmla="*/ 259623 w 865677"/>
                <a:gd name="connsiteY11" fmla="*/ 27937 h 865147"/>
                <a:gd name="connsiteX12" fmla="*/ 393516 w 865677"/>
                <a:gd name="connsiteY12" fmla="*/ 27528 h 865147"/>
                <a:gd name="connsiteX13" fmla="*/ 393926 w 865677"/>
                <a:gd name="connsiteY13" fmla="*/ 27937 h 865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5677" h="865147">
                  <a:moveTo>
                    <a:pt x="393926" y="27937"/>
                  </a:moveTo>
                  <a:lnTo>
                    <a:pt x="837981" y="471516"/>
                  </a:lnTo>
                  <a:cubicBezTo>
                    <a:pt x="874910" y="508664"/>
                    <a:pt x="874910" y="568672"/>
                    <a:pt x="837981" y="605819"/>
                  </a:cubicBezTo>
                  <a:lnTo>
                    <a:pt x="605571" y="837277"/>
                  </a:lnTo>
                  <a:cubicBezTo>
                    <a:pt x="568776" y="874281"/>
                    <a:pt x="508949" y="874462"/>
                    <a:pt x="471945" y="837667"/>
                  </a:cubicBezTo>
                  <a:cubicBezTo>
                    <a:pt x="471812" y="837534"/>
                    <a:pt x="471688" y="837410"/>
                    <a:pt x="471554" y="837277"/>
                  </a:cubicBezTo>
                  <a:lnTo>
                    <a:pt x="462029" y="827752"/>
                  </a:lnTo>
                  <a:lnTo>
                    <a:pt x="28356" y="394364"/>
                  </a:lnTo>
                  <a:lnTo>
                    <a:pt x="27785" y="393793"/>
                  </a:lnTo>
                  <a:cubicBezTo>
                    <a:pt x="-9201" y="356902"/>
                    <a:pt x="-9268" y="297009"/>
                    <a:pt x="27623" y="260033"/>
                  </a:cubicBezTo>
                  <a:cubicBezTo>
                    <a:pt x="27680" y="259976"/>
                    <a:pt x="27727" y="259928"/>
                    <a:pt x="27785" y="259871"/>
                  </a:cubicBezTo>
                  <a:lnTo>
                    <a:pt x="259623" y="27937"/>
                  </a:lnTo>
                  <a:cubicBezTo>
                    <a:pt x="296485" y="-9153"/>
                    <a:pt x="356435" y="-9334"/>
                    <a:pt x="393516" y="27528"/>
                  </a:cubicBezTo>
                  <a:cubicBezTo>
                    <a:pt x="393659" y="27661"/>
                    <a:pt x="393792" y="27804"/>
                    <a:pt x="393926" y="27937"/>
                  </a:cubicBez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7" name="Полилиния 106">
              <a:extLst>
                <a:ext uri="{FF2B5EF4-FFF2-40B4-BE49-F238E27FC236}">
                  <a16:creationId xmlns="" xmlns:a16="http://schemas.microsoft.com/office/drawing/2014/main" id="{73964D1D-08EE-584F-9974-74A6A99C356C}"/>
                </a:ext>
              </a:extLst>
            </p:cNvPr>
            <p:cNvSpPr/>
            <p:nvPr/>
          </p:nvSpPr>
          <p:spPr>
            <a:xfrm>
              <a:off x="4811622" y="2514622"/>
              <a:ext cx="864255" cy="864778"/>
            </a:xfrm>
            <a:custGeom>
              <a:avLst/>
              <a:gdLst>
                <a:gd name="connsiteX0" fmla="*/ 395599 w 864255"/>
                <a:gd name="connsiteY0" fmla="*/ 835034 h 864778"/>
                <a:gd name="connsiteX1" fmla="*/ 393504 w 864255"/>
                <a:gd name="connsiteY1" fmla="*/ 837225 h 864778"/>
                <a:gd name="connsiteX2" fmla="*/ 259487 w 864255"/>
                <a:gd name="connsiteY2" fmla="*/ 837225 h 864778"/>
                <a:gd name="connsiteX3" fmla="*/ 27553 w 864255"/>
                <a:gd name="connsiteY3" fmla="*/ 605386 h 864778"/>
                <a:gd name="connsiteX4" fmla="*/ 27553 w 864255"/>
                <a:gd name="connsiteY4" fmla="*/ 471370 h 864778"/>
                <a:gd name="connsiteX5" fmla="*/ 471133 w 864255"/>
                <a:gd name="connsiteY5" fmla="*/ 27790 h 864778"/>
                <a:gd name="connsiteX6" fmla="*/ 605026 w 864255"/>
                <a:gd name="connsiteY6" fmla="*/ 27667 h 864778"/>
                <a:gd name="connsiteX7" fmla="*/ 605149 w 864255"/>
                <a:gd name="connsiteY7" fmla="*/ 27790 h 864778"/>
                <a:gd name="connsiteX8" fmla="*/ 836702 w 864255"/>
                <a:gd name="connsiteY8" fmla="*/ 259629 h 864778"/>
                <a:gd name="connsiteX9" fmla="*/ 836702 w 864255"/>
                <a:gd name="connsiteY9" fmla="*/ 393646 h 864778"/>
                <a:gd name="connsiteX10" fmla="*/ 828987 w 864255"/>
                <a:gd name="connsiteY10" fmla="*/ 401361 h 86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255" h="864778">
                  <a:moveTo>
                    <a:pt x="395599" y="835034"/>
                  </a:moveTo>
                  <a:lnTo>
                    <a:pt x="393504" y="837225"/>
                  </a:lnTo>
                  <a:cubicBezTo>
                    <a:pt x="356385" y="873963"/>
                    <a:pt x="296606" y="873963"/>
                    <a:pt x="259487" y="837225"/>
                  </a:cubicBezTo>
                  <a:lnTo>
                    <a:pt x="27553" y="605386"/>
                  </a:lnTo>
                  <a:cubicBezTo>
                    <a:pt x="-9184" y="568267"/>
                    <a:pt x="-9184" y="508489"/>
                    <a:pt x="27553" y="471370"/>
                  </a:cubicBezTo>
                  <a:lnTo>
                    <a:pt x="471133" y="27790"/>
                  </a:lnTo>
                  <a:cubicBezTo>
                    <a:pt x="508071" y="-9214"/>
                    <a:pt x="568021" y="-9271"/>
                    <a:pt x="605026" y="27667"/>
                  </a:cubicBezTo>
                  <a:cubicBezTo>
                    <a:pt x="605073" y="27714"/>
                    <a:pt x="605111" y="27752"/>
                    <a:pt x="605149" y="27790"/>
                  </a:cubicBezTo>
                  <a:lnTo>
                    <a:pt x="836702" y="259629"/>
                  </a:lnTo>
                  <a:cubicBezTo>
                    <a:pt x="873440" y="296748"/>
                    <a:pt x="873440" y="356527"/>
                    <a:pt x="836702" y="393646"/>
                  </a:cubicBezTo>
                  <a:lnTo>
                    <a:pt x="828987" y="401361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8" name="Полилиния 107">
              <a:extLst>
                <a:ext uri="{FF2B5EF4-FFF2-40B4-BE49-F238E27FC236}">
                  <a16:creationId xmlns="" xmlns:a16="http://schemas.microsoft.com/office/drawing/2014/main" id="{9CA29552-BA73-FD44-A8F9-3AC730FA690E}"/>
                </a:ext>
              </a:extLst>
            </p:cNvPr>
            <p:cNvSpPr/>
            <p:nvPr/>
          </p:nvSpPr>
          <p:spPr>
            <a:xfrm>
              <a:off x="6557772" y="3533775"/>
              <a:ext cx="279651" cy="429289"/>
            </a:xfrm>
            <a:custGeom>
              <a:avLst/>
              <a:gdLst>
                <a:gd name="connsiteX0" fmla="*/ 99250 w 279651"/>
                <a:gd name="connsiteY0" fmla="*/ 398336 h 429289"/>
                <a:gd name="connsiteX1" fmla="*/ 248698 w 279651"/>
                <a:gd name="connsiteY1" fmla="*/ 398336 h 429289"/>
                <a:gd name="connsiteX2" fmla="*/ 248698 w 279651"/>
                <a:gd name="connsiteY2" fmla="*/ 248888 h 429289"/>
                <a:gd name="connsiteX3" fmla="*/ 101822 w 279651"/>
                <a:gd name="connsiteY3" fmla="*/ 102013 h 429289"/>
                <a:gd name="connsiteX4" fmla="*/ 0 w 279651"/>
                <a:gd name="connsiteY4" fmla="*/ 0 h 429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651" h="429289">
                  <a:moveTo>
                    <a:pt x="99250" y="398336"/>
                  </a:moveTo>
                  <a:cubicBezTo>
                    <a:pt x="140522" y="439607"/>
                    <a:pt x="207426" y="439607"/>
                    <a:pt x="248698" y="398336"/>
                  </a:cubicBezTo>
                  <a:cubicBezTo>
                    <a:pt x="289970" y="357064"/>
                    <a:pt x="289970" y="290160"/>
                    <a:pt x="248698" y="248888"/>
                  </a:cubicBezTo>
                  <a:lnTo>
                    <a:pt x="101822" y="102013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09" name="Полилиния 108">
              <a:extLst>
                <a:ext uri="{FF2B5EF4-FFF2-40B4-BE49-F238E27FC236}">
                  <a16:creationId xmlns="" xmlns:a16="http://schemas.microsoft.com/office/drawing/2014/main" id="{E6A2FBC7-227B-2F49-A0C2-356993A9BC5E}"/>
                </a:ext>
              </a:extLst>
            </p:cNvPr>
            <p:cNvSpPr/>
            <p:nvPr/>
          </p:nvSpPr>
          <p:spPr>
            <a:xfrm>
              <a:off x="6472142" y="3747230"/>
              <a:ext cx="282786" cy="430233"/>
            </a:xfrm>
            <a:custGeom>
              <a:avLst/>
              <a:gdLst>
                <a:gd name="connsiteX0" fmla="*/ 61151 w 282786"/>
                <a:gd name="connsiteY0" fmla="*/ 356140 h 430233"/>
                <a:gd name="connsiteX1" fmla="*/ 102775 w 282786"/>
                <a:gd name="connsiteY1" fmla="*/ 397669 h 430233"/>
                <a:gd name="connsiteX2" fmla="*/ 250222 w 282786"/>
                <a:gd name="connsiteY2" fmla="*/ 401650 h 430233"/>
                <a:gd name="connsiteX3" fmla="*/ 254203 w 282786"/>
                <a:gd name="connsiteY3" fmla="*/ 254203 h 430233"/>
                <a:gd name="connsiteX4" fmla="*/ 250222 w 282786"/>
                <a:gd name="connsiteY4" fmla="*/ 250222 h 430233"/>
                <a:gd name="connsiteX5" fmla="*/ 184880 w 282786"/>
                <a:gd name="connsiteY5" fmla="*/ 184880 h 430233"/>
                <a:gd name="connsiteX6" fmla="*/ 0 w 282786"/>
                <a:gd name="connsiteY6" fmla="*/ 0 h 43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786" h="430233">
                  <a:moveTo>
                    <a:pt x="61151" y="356140"/>
                  </a:moveTo>
                  <a:lnTo>
                    <a:pt x="102775" y="397669"/>
                  </a:lnTo>
                  <a:cubicBezTo>
                    <a:pt x="142389" y="439483"/>
                    <a:pt x="208407" y="441265"/>
                    <a:pt x="250222" y="401650"/>
                  </a:cubicBezTo>
                  <a:cubicBezTo>
                    <a:pt x="292037" y="362036"/>
                    <a:pt x="293818" y="296018"/>
                    <a:pt x="254203" y="254203"/>
                  </a:cubicBezTo>
                  <a:cubicBezTo>
                    <a:pt x="252908" y="252841"/>
                    <a:pt x="251584" y="251508"/>
                    <a:pt x="250222" y="250222"/>
                  </a:cubicBezTo>
                  <a:lnTo>
                    <a:pt x="184880" y="184880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0" name="Полилиния 109">
              <a:extLst>
                <a:ext uri="{FF2B5EF4-FFF2-40B4-BE49-F238E27FC236}">
                  <a16:creationId xmlns="" xmlns:a16="http://schemas.microsoft.com/office/drawing/2014/main" id="{D5C93189-C2B8-6D48-8CF5-7053FF4EB74E}"/>
                </a:ext>
              </a:extLst>
            </p:cNvPr>
            <p:cNvSpPr/>
            <p:nvPr/>
          </p:nvSpPr>
          <p:spPr>
            <a:xfrm>
              <a:off x="6324600" y="3894677"/>
              <a:ext cx="238599" cy="386093"/>
            </a:xfrm>
            <a:custGeom>
              <a:avLst/>
              <a:gdLst>
                <a:gd name="connsiteX0" fmla="*/ 0 w 238599"/>
                <a:gd name="connsiteY0" fmla="*/ 0 h 386093"/>
                <a:gd name="connsiteX1" fmla="*/ 208693 w 238599"/>
                <a:gd name="connsiteY1" fmla="*/ 208693 h 386093"/>
                <a:gd name="connsiteX2" fmla="*/ 207397 w 238599"/>
                <a:gd name="connsiteY2" fmla="*/ 356187 h 386093"/>
                <a:gd name="connsiteX3" fmla="*/ 61246 w 238599"/>
                <a:gd name="connsiteY3" fmla="*/ 356235 h 386093"/>
                <a:gd name="connsiteX4" fmla="*/ 10954 w 238599"/>
                <a:gd name="connsiteY4" fmla="*/ 305848 h 386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599" h="386093">
                  <a:moveTo>
                    <a:pt x="0" y="0"/>
                  </a:moveTo>
                  <a:lnTo>
                    <a:pt x="208693" y="208693"/>
                  </a:lnTo>
                  <a:cubicBezTo>
                    <a:pt x="249069" y="249774"/>
                    <a:pt x="248488" y="315811"/>
                    <a:pt x="207397" y="356187"/>
                  </a:cubicBezTo>
                  <a:cubicBezTo>
                    <a:pt x="166840" y="396040"/>
                    <a:pt x="101832" y="396068"/>
                    <a:pt x="61246" y="356235"/>
                  </a:cubicBezTo>
                  <a:lnTo>
                    <a:pt x="10954" y="305848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1" name="Полилиния 110">
              <a:extLst>
                <a:ext uri="{FF2B5EF4-FFF2-40B4-BE49-F238E27FC236}">
                  <a16:creationId xmlns="" xmlns:a16="http://schemas.microsoft.com/office/drawing/2014/main" id="{5A2BF29E-4EB2-9845-90C2-700E46632C1E}"/>
                </a:ext>
              </a:extLst>
            </p:cNvPr>
            <p:cNvSpPr/>
            <p:nvPr/>
          </p:nvSpPr>
          <p:spPr>
            <a:xfrm>
              <a:off x="6076950" y="4042028"/>
              <a:ext cx="290940" cy="329261"/>
            </a:xfrm>
            <a:custGeom>
              <a:avLst/>
              <a:gdLst>
                <a:gd name="connsiteX0" fmla="*/ 0 w 290940"/>
                <a:gd name="connsiteY0" fmla="*/ 176784 h 329261"/>
                <a:gd name="connsiteX1" fmla="*/ 120491 w 290940"/>
                <a:gd name="connsiteY1" fmla="*/ 297275 h 329261"/>
                <a:gd name="connsiteX2" fmla="*/ 258956 w 290940"/>
                <a:gd name="connsiteY2" fmla="*/ 303686 h 329261"/>
                <a:gd name="connsiteX3" fmla="*/ 265357 w 290940"/>
                <a:gd name="connsiteY3" fmla="*/ 165221 h 329261"/>
                <a:gd name="connsiteX4" fmla="*/ 258604 w 290940"/>
                <a:gd name="connsiteY4" fmla="*/ 158496 h 329261"/>
                <a:gd name="connsiteX5" fmla="*/ 100203 w 290940"/>
                <a:gd name="connsiteY5" fmla="*/ 0 h 329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0940" h="329261">
                  <a:moveTo>
                    <a:pt x="0" y="176784"/>
                  </a:moveTo>
                  <a:lnTo>
                    <a:pt x="120491" y="297275"/>
                  </a:lnTo>
                  <a:cubicBezTo>
                    <a:pt x="156953" y="337280"/>
                    <a:pt x="218951" y="340148"/>
                    <a:pt x="258956" y="303686"/>
                  </a:cubicBezTo>
                  <a:cubicBezTo>
                    <a:pt x="298961" y="267215"/>
                    <a:pt x="301828" y="205226"/>
                    <a:pt x="265357" y="165221"/>
                  </a:cubicBezTo>
                  <a:cubicBezTo>
                    <a:pt x="263214" y="162868"/>
                    <a:pt x="260966" y="160630"/>
                    <a:pt x="258604" y="158496"/>
                  </a:cubicBezTo>
                  <a:lnTo>
                    <a:pt x="100203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2" name="Полилиния 111">
              <a:extLst>
                <a:ext uri="{FF2B5EF4-FFF2-40B4-BE49-F238E27FC236}">
                  <a16:creationId xmlns="" xmlns:a16="http://schemas.microsoft.com/office/drawing/2014/main" id="{590445B1-A834-8A4F-AC76-9DAA6EFCAA18}"/>
                </a:ext>
              </a:extLst>
            </p:cNvPr>
            <p:cNvSpPr/>
            <p:nvPr/>
          </p:nvSpPr>
          <p:spPr>
            <a:xfrm>
              <a:off x="5640895" y="2915983"/>
              <a:ext cx="436054" cy="136683"/>
            </a:xfrm>
            <a:custGeom>
              <a:avLst/>
              <a:gdLst>
                <a:gd name="connsiteX0" fmla="*/ 436055 w 436054"/>
                <a:gd name="connsiteY0" fmla="*/ 136684 h 136683"/>
                <a:gd name="connsiteX1" fmla="*/ 415671 w 436054"/>
                <a:gd name="connsiteY1" fmla="*/ 116300 h 136683"/>
                <a:gd name="connsiteX2" fmla="*/ 211836 w 436054"/>
                <a:gd name="connsiteY2" fmla="*/ 61913 h 136683"/>
                <a:gd name="connsiteX3" fmla="*/ 156877 w 436054"/>
                <a:gd name="connsiteY3" fmla="*/ 69151 h 136683"/>
                <a:gd name="connsiteX4" fmla="*/ 7429 w 436054"/>
                <a:gd name="connsiteY4" fmla="*/ 7525 h 136683"/>
                <a:gd name="connsiteX5" fmla="*/ 0 w 436054"/>
                <a:gd name="connsiteY5" fmla="*/ 0 h 13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6054" h="136683">
                  <a:moveTo>
                    <a:pt x="436055" y="136684"/>
                  </a:moveTo>
                  <a:lnTo>
                    <a:pt x="415671" y="116300"/>
                  </a:lnTo>
                  <a:cubicBezTo>
                    <a:pt x="362360" y="62989"/>
                    <a:pt x="284617" y="42253"/>
                    <a:pt x="211836" y="61913"/>
                  </a:cubicBezTo>
                  <a:cubicBezTo>
                    <a:pt x="193919" y="66770"/>
                    <a:pt x="175441" y="69199"/>
                    <a:pt x="156877" y="69151"/>
                  </a:cubicBezTo>
                  <a:cubicBezTo>
                    <a:pt x="100851" y="69304"/>
                    <a:pt x="47063" y="47130"/>
                    <a:pt x="7429" y="7525"/>
                  </a:cubicBez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3" name="Полилиния 112">
              <a:extLst>
                <a:ext uri="{FF2B5EF4-FFF2-40B4-BE49-F238E27FC236}">
                  <a16:creationId xmlns="" xmlns:a16="http://schemas.microsoft.com/office/drawing/2014/main" id="{1EB4851D-7224-5D4B-9D89-1B2C5B2C8469}"/>
                </a:ext>
              </a:extLst>
            </p:cNvPr>
            <p:cNvSpPr/>
            <p:nvPr/>
          </p:nvSpPr>
          <p:spPr>
            <a:xfrm>
              <a:off x="5205888" y="3348323"/>
              <a:ext cx="287559" cy="287464"/>
            </a:xfrm>
            <a:custGeom>
              <a:avLst/>
              <a:gdLst>
                <a:gd name="connsiteX0" fmla="*/ 0 w 287559"/>
                <a:gd name="connsiteY0" fmla="*/ 0 h 287464"/>
                <a:gd name="connsiteX1" fmla="*/ 1333 w 287559"/>
                <a:gd name="connsiteY1" fmla="*/ 1333 h 287464"/>
                <a:gd name="connsiteX2" fmla="*/ 287560 w 287559"/>
                <a:gd name="connsiteY2" fmla="*/ 287464 h 28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559" h="287464">
                  <a:moveTo>
                    <a:pt x="0" y="0"/>
                  </a:moveTo>
                  <a:lnTo>
                    <a:pt x="1333" y="1333"/>
                  </a:lnTo>
                  <a:lnTo>
                    <a:pt x="287560" y="287464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4" name="Полилиния 113">
              <a:extLst>
                <a:ext uri="{FF2B5EF4-FFF2-40B4-BE49-F238E27FC236}">
                  <a16:creationId xmlns="" xmlns:a16="http://schemas.microsoft.com/office/drawing/2014/main" id="{62AE19DD-1A75-7545-AD9A-8AED68F16AF4}"/>
                </a:ext>
              </a:extLst>
            </p:cNvPr>
            <p:cNvSpPr/>
            <p:nvPr/>
          </p:nvSpPr>
          <p:spPr>
            <a:xfrm>
              <a:off x="4811622" y="2514622"/>
              <a:ext cx="864255" cy="864778"/>
            </a:xfrm>
            <a:custGeom>
              <a:avLst/>
              <a:gdLst>
                <a:gd name="connsiteX0" fmla="*/ 395599 w 864255"/>
                <a:gd name="connsiteY0" fmla="*/ 835034 h 864778"/>
                <a:gd name="connsiteX1" fmla="*/ 393504 w 864255"/>
                <a:gd name="connsiteY1" fmla="*/ 837225 h 864778"/>
                <a:gd name="connsiteX2" fmla="*/ 259487 w 864255"/>
                <a:gd name="connsiteY2" fmla="*/ 837225 h 864778"/>
                <a:gd name="connsiteX3" fmla="*/ 27553 w 864255"/>
                <a:gd name="connsiteY3" fmla="*/ 605386 h 864778"/>
                <a:gd name="connsiteX4" fmla="*/ 27553 w 864255"/>
                <a:gd name="connsiteY4" fmla="*/ 471370 h 864778"/>
                <a:gd name="connsiteX5" fmla="*/ 471133 w 864255"/>
                <a:gd name="connsiteY5" fmla="*/ 27790 h 864778"/>
                <a:gd name="connsiteX6" fmla="*/ 605026 w 864255"/>
                <a:gd name="connsiteY6" fmla="*/ 27667 h 864778"/>
                <a:gd name="connsiteX7" fmla="*/ 605149 w 864255"/>
                <a:gd name="connsiteY7" fmla="*/ 27790 h 864778"/>
                <a:gd name="connsiteX8" fmla="*/ 836702 w 864255"/>
                <a:gd name="connsiteY8" fmla="*/ 259629 h 864778"/>
                <a:gd name="connsiteX9" fmla="*/ 836702 w 864255"/>
                <a:gd name="connsiteY9" fmla="*/ 393646 h 864778"/>
                <a:gd name="connsiteX10" fmla="*/ 828987 w 864255"/>
                <a:gd name="connsiteY10" fmla="*/ 401361 h 86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4255" h="864778">
                  <a:moveTo>
                    <a:pt x="395599" y="835034"/>
                  </a:moveTo>
                  <a:lnTo>
                    <a:pt x="393504" y="837225"/>
                  </a:lnTo>
                  <a:cubicBezTo>
                    <a:pt x="356385" y="873963"/>
                    <a:pt x="296606" y="873963"/>
                    <a:pt x="259487" y="837225"/>
                  </a:cubicBezTo>
                  <a:lnTo>
                    <a:pt x="27553" y="605386"/>
                  </a:lnTo>
                  <a:cubicBezTo>
                    <a:pt x="-9184" y="568267"/>
                    <a:pt x="-9184" y="508489"/>
                    <a:pt x="27553" y="471370"/>
                  </a:cubicBezTo>
                  <a:lnTo>
                    <a:pt x="471133" y="27790"/>
                  </a:lnTo>
                  <a:cubicBezTo>
                    <a:pt x="508071" y="-9214"/>
                    <a:pt x="568021" y="-9271"/>
                    <a:pt x="605026" y="27667"/>
                  </a:cubicBezTo>
                  <a:cubicBezTo>
                    <a:pt x="605073" y="27714"/>
                    <a:pt x="605111" y="27752"/>
                    <a:pt x="605149" y="27790"/>
                  </a:cubicBezTo>
                  <a:lnTo>
                    <a:pt x="836702" y="259629"/>
                  </a:lnTo>
                  <a:cubicBezTo>
                    <a:pt x="873440" y="296748"/>
                    <a:pt x="873440" y="356527"/>
                    <a:pt x="836702" y="393646"/>
                  </a:cubicBezTo>
                  <a:lnTo>
                    <a:pt x="828987" y="401361"/>
                  </a:lnTo>
                  <a:close/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5" name="Полилиния 114">
              <a:extLst>
                <a:ext uri="{FF2B5EF4-FFF2-40B4-BE49-F238E27FC236}">
                  <a16:creationId xmlns="" xmlns:a16="http://schemas.microsoft.com/office/drawing/2014/main" id="{BC446E1B-3337-EC4D-90B3-078D41148E5B}"/>
                </a:ext>
              </a:extLst>
            </p:cNvPr>
            <p:cNvSpPr/>
            <p:nvPr/>
          </p:nvSpPr>
          <p:spPr>
            <a:xfrm>
              <a:off x="5875689" y="3052667"/>
              <a:ext cx="682082" cy="481107"/>
            </a:xfrm>
            <a:custGeom>
              <a:avLst/>
              <a:gdLst>
                <a:gd name="connsiteX0" fmla="*/ 682083 w 682082"/>
                <a:gd name="connsiteY0" fmla="*/ 481108 h 481107"/>
                <a:gd name="connsiteX1" fmla="*/ 414335 w 682082"/>
                <a:gd name="connsiteY1" fmla="*/ 213455 h 481107"/>
                <a:gd name="connsiteX2" fmla="*/ 286634 w 682082"/>
                <a:gd name="connsiteY2" fmla="*/ 213046 h 481107"/>
                <a:gd name="connsiteX3" fmla="*/ 286224 w 682082"/>
                <a:gd name="connsiteY3" fmla="*/ 213455 h 481107"/>
                <a:gd name="connsiteX4" fmla="*/ 180401 w 682082"/>
                <a:gd name="connsiteY4" fmla="*/ 319183 h 481107"/>
                <a:gd name="connsiteX5" fmla="*/ 30954 w 682082"/>
                <a:gd name="connsiteY5" fmla="*/ 319183 h 481107"/>
                <a:gd name="connsiteX6" fmla="*/ 30954 w 682082"/>
                <a:gd name="connsiteY6" fmla="*/ 169735 h 481107"/>
                <a:gd name="connsiteX7" fmla="*/ 201261 w 682082"/>
                <a:gd name="connsiteY7" fmla="*/ 0 h 48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082" h="481107">
                  <a:moveTo>
                    <a:pt x="682083" y="481108"/>
                  </a:moveTo>
                  <a:lnTo>
                    <a:pt x="414335" y="213455"/>
                  </a:lnTo>
                  <a:cubicBezTo>
                    <a:pt x="379188" y="178079"/>
                    <a:pt x="322009" y="177889"/>
                    <a:pt x="286634" y="213046"/>
                  </a:cubicBezTo>
                  <a:cubicBezTo>
                    <a:pt x="286500" y="213179"/>
                    <a:pt x="286357" y="213322"/>
                    <a:pt x="286224" y="213455"/>
                  </a:cubicBezTo>
                  <a:lnTo>
                    <a:pt x="180401" y="319183"/>
                  </a:lnTo>
                  <a:cubicBezTo>
                    <a:pt x="139129" y="360454"/>
                    <a:pt x="72226" y="360454"/>
                    <a:pt x="30954" y="319183"/>
                  </a:cubicBezTo>
                  <a:cubicBezTo>
                    <a:pt x="-10318" y="277911"/>
                    <a:pt x="-10318" y="211007"/>
                    <a:pt x="30954" y="169735"/>
                  </a:cubicBezTo>
                  <a:lnTo>
                    <a:pt x="201261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6" name="Полилиния 115">
              <a:extLst>
                <a:ext uri="{FF2B5EF4-FFF2-40B4-BE49-F238E27FC236}">
                  <a16:creationId xmlns="" xmlns:a16="http://schemas.microsoft.com/office/drawing/2014/main" id="{FA67C854-CA36-E24C-886F-E9B2E6E5A227}"/>
                </a:ext>
              </a:extLst>
            </p:cNvPr>
            <p:cNvSpPr/>
            <p:nvPr/>
          </p:nvSpPr>
          <p:spPr>
            <a:xfrm>
              <a:off x="5347432" y="3569292"/>
              <a:ext cx="362387" cy="361863"/>
            </a:xfrm>
            <a:custGeom>
              <a:avLst/>
              <a:gdLst>
                <a:gd name="connsiteX0" fmla="*/ 180401 w 362387"/>
                <a:gd name="connsiteY0" fmla="*/ 330910 h 361863"/>
                <a:gd name="connsiteX1" fmla="*/ 30954 w 362387"/>
                <a:gd name="connsiteY1" fmla="*/ 330910 h 361863"/>
                <a:gd name="connsiteX2" fmla="*/ 30954 w 362387"/>
                <a:gd name="connsiteY2" fmla="*/ 181462 h 361863"/>
                <a:gd name="connsiteX3" fmla="*/ 146016 w 362387"/>
                <a:gd name="connsiteY3" fmla="*/ 66496 h 361863"/>
                <a:gd name="connsiteX4" fmla="*/ 181830 w 362387"/>
                <a:gd name="connsiteY4" fmla="*/ 31158 h 361863"/>
                <a:gd name="connsiteX5" fmla="*/ 331230 w 362387"/>
                <a:gd name="connsiteY5" fmla="*/ 30729 h 361863"/>
                <a:gd name="connsiteX6" fmla="*/ 331658 w 362387"/>
                <a:gd name="connsiteY6" fmla="*/ 180129 h 361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387" h="361863">
                  <a:moveTo>
                    <a:pt x="180401" y="330910"/>
                  </a:moveTo>
                  <a:cubicBezTo>
                    <a:pt x="139129" y="372182"/>
                    <a:pt x="72226" y="372182"/>
                    <a:pt x="30954" y="330910"/>
                  </a:cubicBezTo>
                  <a:cubicBezTo>
                    <a:pt x="-10318" y="289638"/>
                    <a:pt x="-10318" y="222734"/>
                    <a:pt x="30954" y="181462"/>
                  </a:cubicBezTo>
                  <a:lnTo>
                    <a:pt x="146016" y="66496"/>
                  </a:lnTo>
                  <a:lnTo>
                    <a:pt x="181830" y="31158"/>
                  </a:lnTo>
                  <a:cubicBezTo>
                    <a:pt x="222968" y="-10219"/>
                    <a:pt x="289853" y="-10409"/>
                    <a:pt x="331230" y="30729"/>
                  </a:cubicBezTo>
                  <a:cubicBezTo>
                    <a:pt x="372606" y="71868"/>
                    <a:pt x="372797" y="138752"/>
                    <a:pt x="331658" y="180129"/>
                  </a:cubicBez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7" name="Полилиния 116">
              <a:extLst>
                <a:ext uri="{FF2B5EF4-FFF2-40B4-BE49-F238E27FC236}">
                  <a16:creationId xmlns="" xmlns:a16="http://schemas.microsoft.com/office/drawing/2014/main" id="{6A0C1CE4-431C-284A-972D-77C61278769E}"/>
                </a:ext>
              </a:extLst>
            </p:cNvPr>
            <p:cNvSpPr/>
            <p:nvPr/>
          </p:nvSpPr>
          <p:spPr>
            <a:xfrm>
              <a:off x="5432824" y="3655496"/>
              <a:ext cx="487541" cy="487400"/>
            </a:xfrm>
            <a:custGeom>
              <a:avLst/>
              <a:gdLst>
                <a:gd name="connsiteX0" fmla="*/ 218644 w 487541"/>
                <a:gd name="connsiteY0" fmla="*/ 416060 h 487400"/>
                <a:gd name="connsiteX1" fmla="*/ 177401 w 487541"/>
                <a:gd name="connsiteY1" fmla="*/ 457494 h 487400"/>
                <a:gd name="connsiteX2" fmla="*/ 29906 w 487541"/>
                <a:gd name="connsiteY2" fmla="*/ 456199 h 487400"/>
                <a:gd name="connsiteX3" fmla="*/ 29858 w 487541"/>
                <a:gd name="connsiteY3" fmla="*/ 310047 h 487400"/>
                <a:gd name="connsiteX4" fmla="*/ 95295 w 487541"/>
                <a:gd name="connsiteY4" fmla="*/ 244706 h 487400"/>
                <a:gd name="connsiteX5" fmla="*/ 246552 w 487541"/>
                <a:gd name="connsiteY5" fmla="*/ 93449 h 487400"/>
                <a:gd name="connsiteX6" fmla="*/ 311513 w 487541"/>
                <a:gd name="connsiteY6" fmla="*/ 28583 h 487400"/>
                <a:gd name="connsiteX7" fmla="*/ 458960 w 487541"/>
                <a:gd name="connsiteY7" fmla="*/ 32565 h 487400"/>
                <a:gd name="connsiteX8" fmla="*/ 458960 w 487541"/>
                <a:gd name="connsiteY8" fmla="*/ 176031 h 487400"/>
                <a:gd name="connsiteX9" fmla="*/ 417336 w 487541"/>
                <a:gd name="connsiteY9" fmla="*/ 217655 h 4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7541" h="487400">
                  <a:moveTo>
                    <a:pt x="218644" y="416060"/>
                  </a:moveTo>
                  <a:lnTo>
                    <a:pt x="177401" y="457494"/>
                  </a:lnTo>
                  <a:cubicBezTo>
                    <a:pt x="136310" y="497871"/>
                    <a:pt x="70283" y="497290"/>
                    <a:pt x="29906" y="456199"/>
                  </a:cubicBezTo>
                  <a:cubicBezTo>
                    <a:pt x="-9947" y="415641"/>
                    <a:pt x="-9975" y="350633"/>
                    <a:pt x="29858" y="310047"/>
                  </a:cubicBezTo>
                  <a:lnTo>
                    <a:pt x="95295" y="244706"/>
                  </a:lnTo>
                  <a:lnTo>
                    <a:pt x="246552" y="93449"/>
                  </a:lnTo>
                  <a:lnTo>
                    <a:pt x="311513" y="28583"/>
                  </a:lnTo>
                  <a:cubicBezTo>
                    <a:pt x="353328" y="-11031"/>
                    <a:pt x="419345" y="-9250"/>
                    <a:pt x="458960" y="32565"/>
                  </a:cubicBezTo>
                  <a:cubicBezTo>
                    <a:pt x="497069" y="72789"/>
                    <a:pt x="497069" y="135806"/>
                    <a:pt x="458960" y="176031"/>
                  </a:cubicBezTo>
                  <a:lnTo>
                    <a:pt x="417336" y="217655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8" name="Полилиния 117">
              <a:extLst>
                <a:ext uri="{FF2B5EF4-FFF2-40B4-BE49-F238E27FC236}">
                  <a16:creationId xmlns="" xmlns:a16="http://schemas.microsoft.com/office/drawing/2014/main" id="{CB29D690-A49B-4B4E-9232-CA816BC37085}"/>
                </a:ext>
              </a:extLst>
            </p:cNvPr>
            <p:cNvSpPr/>
            <p:nvPr/>
          </p:nvSpPr>
          <p:spPr>
            <a:xfrm>
              <a:off x="5622886" y="3843148"/>
              <a:ext cx="404388" cy="404342"/>
            </a:xfrm>
            <a:custGeom>
              <a:avLst/>
              <a:gdLst>
                <a:gd name="connsiteX0" fmla="*/ 194508 w 404388"/>
                <a:gd name="connsiteY0" fmla="*/ 357376 h 404342"/>
                <a:gd name="connsiteX1" fmla="*/ 176029 w 404388"/>
                <a:gd name="connsiteY1" fmla="*/ 375759 h 404342"/>
                <a:gd name="connsiteX2" fmla="*/ 28582 w 404388"/>
                <a:gd name="connsiteY2" fmla="*/ 371778 h 404342"/>
                <a:gd name="connsiteX3" fmla="*/ 28582 w 404388"/>
                <a:gd name="connsiteY3" fmla="*/ 228312 h 404342"/>
                <a:gd name="connsiteX4" fmla="*/ 226988 w 404388"/>
                <a:gd name="connsiteY4" fmla="*/ 29907 h 404342"/>
                <a:gd name="connsiteX5" fmla="*/ 374483 w 404388"/>
                <a:gd name="connsiteY5" fmla="*/ 31202 h 404342"/>
                <a:gd name="connsiteX6" fmla="*/ 374530 w 404388"/>
                <a:gd name="connsiteY6" fmla="*/ 177354 h 404342"/>
                <a:gd name="connsiteX7" fmla="*/ 356147 w 404388"/>
                <a:gd name="connsiteY7" fmla="*/ 195451 h 40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4388" h="404342">
                  <a:moveTo>
                    <a:pt x="194508" y="357376"/>
                  </a:moveTo>
                  <a:lnTo>
                    <a:pt x="176029" y="375759"/>
                  </a:lnTo>
                  <a:cubicBezTo>
                    <a:pt x="134214" y="415374"/>
                    <a:pt x="68197" y="413593"/>
                    <a:pt x="28582" y="371778"/>
                  </a:cubicBezTo>
                  <a:cubicBezTo>
                    <a:pt x="-9527" y="331554"/>
                    <a:pt x="-9527" y="268536"/>
                    <a:pt x="28582" y="228312"/>
                  </a:cubicBezTo>
                  <a:lnTo>
                    <a:pt x="226988" y="29907"/>
                  </a:lnTo>
                  <a:cubicBezTo>
                    <a:pt x="268079" y="-10470"/>
                    <a:pt x="334106" y="-9889"/>
                    <a:pt x="374483" y="31202"/>
                  </a:cubicBezTo>
                  <a:cubicBezTo>
                    <a:pt x="414335" y="71760"/>
                    <a:pt x="414364" y="136767"/>
                    <a:pt x="374530" y="177354"/>
                  </a:cubicBezTo>
                  <a:lnTo>
                    <a:pt x="356147" y="195451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19" name="Полилиния 118">
              <a:extLst>
                <a:ext uri="{FF2B5EF4-FFF2-40B4-BE49-F238E27FC236}">
                  <a16:creationId xmlns="" xmlns:a16="http://schemas.microsoft.com/office/drawing/2014/main" id="{F95C334D-472D-1441-92BB-9850466E4FF1}"/>
                </a:ext>
              </a:extLst>
            </p:cNvPr>
            <p:cNvSpPr/>
            <p:nvPr/>
          </p:nvSpPr>
          <p:spPr>
            <a:xfrm>
              <a:off x="5786571" y="4009796"/>
              <a:ext cx="360329" cy="360234"/>
            </a:xfrm>
            <a:custGeom>
              <a:avLst/>
              <a:gdLst>
                <a:gd name="connsiteX0" fmla="*/ 30822 w 360329"/>
                <a:gd name="connsiteY0" fmla="*/ 190729 h 360234"/>
                <a:gd name="connsiteX1" fmla="*/ 26707 w 360329"/>
                <a:gd name="connsiteY1" fmla="*/ 329413 h 360234"/>
                <a:gd name="connsiteX2" fmla="*/ 165391 w 360329"/>
                <a:gd name="connsiteY2" fmla="*/ 333528 h 360234"/>
                <a:gd name="connsiteX3" fmla="*/ 169506 w 360329"/>
                <a:gd name="connsiteY3" fmla="*/ 329413 h 360234"/>
                <a:gd name="connsiteX4" fmla="*/ 290378 w 360329"/>
                <a:gd name="connsiteY4" fmla="*/ 209017 h 360234"/>
                <a:gd name="connsiteX5" fmla="*/ 331527 w 360329"/>
                <a:gd name="connsiteY5" fmla="*/ 167869 h 360234"/>
                <a:gd name="connsiteX6" fmla="*/ 331527 w 360329"/>
                <a:gd name="connsiteY6" fmla="*/ 28804 h 360234"/>
                <a:gd name="connsiteX7" fmla="*/ 192461 w 360329"/>
                <a:gd name="connsiteY7" fmla="*/ 28804 h 360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329" h="360234">
                  <a:moveTo>
                    <a:pt x="30822" y="190729"/>
                  </a:moveTo>
                  <a:cubicBezTo>
                    <a:pt x="-8611" y="227886"/>
                    <a:pt x="-10450" y="289979"/>
                    <a:pt x="26707" y="329413"/>
                  </a:cubicBezTo>
                  <a:cubicBezTo>
                    <a:pt x="63874" y="368846"/>
                    <a:pt x="125958" y="370685"/>
                    <a:pt x="165391" y="333528"/>
                  </a:cubicBezTo>
                  <a:cubicBezTo>
                    <a:pt x="166801" y="332194"/>
                    <a:pt x="168173" y="330822"/>
                    <a:pt x="169506" y="329413"/>
                  </a:cubicBezTo>
                  <a:lnTo>
                    <a:pt x="290378" y="209017"/>
                  </a:lnTo>
                  <a:lnTo>
                    <a:pt x="331527" y="167869"/>
                  </a:lnTo>
                  <a:cubicBezTo>
                    <a:pt x="369931" y="129464"/>
                    <a:pt x="369931" y="67209"/>
                    <a:pt x="331527" y="28804"/>
                  </a:cubicBezTo>
                  <a:cubicBezTo>
                    <a:pt x="293122" y="-9601"/>
                    <a:pt x="230866" y="-9601"/>
                    <a:pt x="192461" y="28804"/>
                  </a:cubicBezTo>
                  <a:close/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20" name="Полилиния 119">
              <a:extLst>
                <a:ext uri="{FF2B5EF4-FFF2-40B4-BE49-F238E27FC236}">
                  <a16:creationId xmlns="" xmlns:a16="http://schemas.microsoft.com/office/drawing/2014/main" id="{D4208C64-956D-2547-9998-A69A43E9DBD6}"/>
                </a:ext>
              </a:extLst>
            </p:cNvPr>
            <p:cNvSpPr/>
            <p:nvPr/>
          </p:nvSpPr>
          <p:spPr>
            <a:xfrm>
              <a:off x="6076950" y="2884170"/>
              <a:ext cx="467486" cy="168497"/>
            </a:xfrm>
            <a:custGeom>
              <a:avLst/>
              <a:gdLst>
                <a:gd name="connsiteX0" fmla="*/ 0 w 467486"/>
                <a:gd name="connsiteY0" fmla="*/ 168497 h 168497"/>
                <a:gd name="connsiteX1" fmla="*/ 52197 w 467486"/>
                <a:gd name="connsiteY1" fmla="*/ 116205 h 168497"/>
                <a:gd name="connsiteX2" fmla="*/ 256032 w 467486"/>
                <a:gd name="connsiteY2" fmla="*/ 61817 h 168497"/>
                <a:gd name="connsiteX3" fmla="*/ 459867 w 467486"/>
                <a:gd name="connsiteY3" fmla="*/ 7429 h 168497"/>
                <a:gd name="connsiteX4" fmla="*/ 467487 w 467486"/>
                <a:gd name="connsiteY4" fmla="*/ 0 h 16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486" h="168497">
                  <a:moveTo>
                    <a:pt x="0" y="168497"/>
                  </a:moveTo>
                  <a:lnTo>
                    <a:pt x="52197" y="116205"/>
                  </a:lnTo>
                  <a:cubicBezTo>
                    <a:pt x="105537" y="62951"/>
                    <a:pt x="183252" y="42215"/>
                    <a:pt x="256032" y="61817"/>
                  </a:cubicBezTo>
                  <a:cubicBezTo>
                    <a:pt x="328813" y="81563"/>
                    <a:pt x="406594" y="60808"/>
                    <a:pt x="459867" y="7429"/>
                  </a:cubicBezTo>
                  <a:lnTo>
                    <a:pt x="467487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21" name="Полилиния 120">
              <a:extLst>
                <a:ext uri="{FF2B5EF4-FFF2-40B4-BE49-F238E27FC236}">
                  <a16:creationId xmlns="" xmlns:a16="http://schemas.microsoft.com/office/drawing/2014/main" id="{BD813FE5-5977-1442-8E91-F4C9DD604F43}"/>
                </a:ext>
              </a:extLst>
            </p:cNvPr>
            <p:cNvSpPr/>
            <p:nvPr/>
          </p:nvSpPr>
          <p:spPr>
            <a:xfrm>
              <a:off x="6659594" y="3317748"/>
              <a:ext cx="317944" cy="318039"/>
            </a:xfrm>
            <a:custGeom>
              <a:avLst/>
              <a:gdLst>
                <a:gd name="connsiteX0" fmla="*/ 317944 w 317944"/>
                <a:gd name="connsiteY0" fmla="*/ 0 h 318039"/>
                <a:gd name="connsiteX1" fmla="*/ 0 w 317944"/>
                <a:gd name="connsiteY1" fmla="*/ 318040 h 318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944" h="318039">
                  <a:moveTo>
                    <a:pt x="317944" y="0"/>
                  </a:moveTo>
                  <a:lnTo>
                    <a:pt x="0" y="318040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22" name="Полилиния 121">
              <a:extLst>
                <a:ext uri="{FF2B5EF4-FFF2-40B4-BE49-F238E27FC236}">
                  <a16:creationId xmlns="" xmlns:a16="http://schemas.microsoft.com/office/drawing/2014/main" id="{89F1B210-C990-BC45-BEAC-B6161967253B}"/>
                </a:ext>
              </a:extLst>
            </p:cNvPr>
            <p:cNvSpPr/>
            <p:nvPr/>
          </p:nvSpPr>
          <p:spPr>
            <a:xfrm>
              <a:off x="6515890" y="2490333"/>
              <a:ext cx="864920" cy="864809"/>
            </a:xfrm>
            <a:custGeom>
              <a:avLst/>
              <a:gdLst>
                <a:gd name="connsiteX0" fmla="*/ 461648 w 864920"/>
                <a:gd name="connsiteY0" fmla="*/ 827414 h 864809"/>
                <a:gd name="connsiteX1" fmla="*/ 471173 w 864920"/>
                <a:gd name="connsiteY1" fmla="*/ 836939 h 864809"/>
                <a:gd name="connsiteX2" fmla="*/ 604800 w 864920"/>
                <a:gd name="connsiteY2" fmla="*/ 837330 h 864809"/>
                <a:gd name="connsiteX3" fmla="*/ 605190 w 864920"/>
                <a:gd name="connsiteY3" fmla="*/ 836939 h 864809"/>
                <a:gd name="connsiteX4" fmla="*/ 837410 w 864920"/>
                <a:gd name="connsiteY4" fmla="*/ 605291 h 864809"/>
                <a:gd name="connsiteX5" fmla="*/ 837410 w 864920"/>
                <a:gd name="connsiteY5" fmla="*/ 471370 h 864809"/>
                <a:gd name="connsiteX6" fmla="*/ 393830 w 864920"/>
                <a:gd name="connsiteY6" fmla="*/ 27790 h 864809"/>
                <a:gd name="connsiteX7" fmla="*/ 259937 w 864920"/>
                <a:gd name="connsiteY7" fmla="*/ 27667 h 864809"/>
                <a:gd name="connsiteX8" fmla="*/ 259813 w 864920"/>
                <a:gd name="connsiteY8" fmla="*/ 27790 h 864809"/>
                <a:gd name="connsiteX9" fmla="*/ 27785 w 864920"/>
                <a:gd name="connsiteY9" fmla="*/ 259343 h 864809"/>
                <a:gd name="connsiteX10" fmla="*/ 27623 w 864920"/>
                <a:gd name="connsiteY10" fmla="*/ 393103 h 864809"/>
                <a:gd name="connsiteX11" fmla="*/ 27785 w 864920"/>
                <a:gd name="connsiteY11" fmla="*/ 393265 h 864809"/>
                <a:gd name="connsiteX12" fmla="*/ 28356 w 864920"/>
                <a:gd name="connsiteY12" fmla="*/ 393836 h 86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4920" h="864809">
                  <a:moveTo>
                    <a:pt x="461648" y="827414"/>
                  </a:moveTo>
                  <a:lnTo>
                    <a:pt x="471173" y="836939"/>
                  </a:lnTo>
                  <a:cubicBezTo>
                    <a:pt x="507968" y="873944"/>
                    <a:pt x="567795" y="874125"/>
                    <a:pt x="604800" y="837330"/>
                  </a:cubicBezTo>
                  <a:cubicBezTo>
                    <a:pt x="604933" y="837196"/>
                    <a:pt x="605057" y="837073"/>
                    <a:pt x="605190" y="836939"/>
                  </a:cubicBezTo>
                  <a:lnTo>
                    <a:pt x="837410" y="605291"/>
                  </a:lnTo>
                  <a:cubicBezTo>
                    <a:pt x="874090" y="568182"/>
                    <a:pt x="874090" y="508479"/>
                    <a:pt x="837410" y="471370"/>
                  </a:cubicBezTo>
                  <a:lnTo>
                    <a:pt x="393830" y="27790"/>
                  </a:lnTo>
                  <a:cubicBezTo>
                    <a:pt x="356892" y="-9214"/>
                    <a:pt x="296942" y="-9271"/>
                    <a:pt x="259937" y="27667"/>
                  </a:cubicBezTo>
                  <a:cubicBezTo>
                    <a:pt x="259890" y="27714"/>
                    <a:pt x="259852" y="27752"/>
                    <a:pt x="259813" y="27790"/>
                  </a:cubicBezTo>
                  <a:lnTo>
                    <a:pt x="27785" y="259343"/>
                  </a:lnTo>
                  <a:cubicBezTo>
                    <a:pt x="-9201" y="296233"/>
                    <a:pt x="-9268" y="356127"/>
                    <a:pt x="27623" y="393103"/>
                  </a:cubicBezTo>
                  <a:cubicBezTo>
                    <a:pt x="27680" y="393160"/>
                    <a:pt x="27727" y="393207"/>
                    <a:pt x="27785" y="393265"/>
                  </a:cubicBezTo>
                  <a:lnTo>
                    <a:pt x="28356" y="393836"/>
                  </a:lnTo>
                  <a:close/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</p:grpSp>
      <p:grpSp>
        <p:nvGrpSpPr>
          <p:cNvPr id="158" name="Рисунок 1108">
            <a:extLst>
              <a:ext uri="{FF2B5EF4-FFF2-40B4-BE49-F238E27FC236}">
                <a16:creationId xmlns="" xmlns:a16="http://schemas.microsoft.com/office/drawing/2014/main" id="{F487780C-A851-8E49-BE2C-DFFE8F1092E3}"/>
              </a:ext>
            </a:extLst>
          </p:cNvPr>
          <p:cNvGrpSpPr/>
          <p:nvPr/>
        </p:nvGrpSpPr>
        <p:grpSpPr>
          <a:xfrm>
            <a:off x="946261" y="3272118"/>
            <a:ext cx="927364" cy="932330"/>
            <a:chOff x="5206365" y="2550885"/>
            <a:chExt cx="1779176" cy="1756404"/>
          </a:xfrm>
        </p:grpSpPr>
        <p:sp>
          <p:nvSpPr>
            <p:cNvPr id="159" name="Полилиния 158">
              <a:extLst>
                <a:ext uri="{FF2B5EF4-FFF2-40B4-BE49-F238E27FC236}">
                  <a16:creationId xmlns="" xmlns:a16="http://schemas.microsoft.com/office/drawing/2014/main" id="{F18CDE3D-C84F-6D4C-893F-2B6CDA834C65}"/>
                </a:ext>
              </a:extLst>
            </p:cNvPr>
            <p:cNvSpPr/>
            <p:nvPr/>
          </p:nvSpPr>
          <p:spPr>
            <a:xfrm>
              <a:off x="5465825" y="2550885"/>
              <a:ext cx="1519713" cy="1519616"/>
            </a:xfrm>
            <a:custGeom>
              <a:avLst/>
              <a:gdLst>
                <a:gd name="connsiteX0" fmla="*/ 0 w 1519713"/>
                <a:gd name="connsiteY0" fmla="*/ 1006316 h 1519618"/>
                <a:gd name="connsiteX1" fmla="*/ 0 w 1519713"/>
                <a:gd name="connsiteY1" fmla="*/ 0 h 1519618"/>
                <a:gd name="connsiteX2" fmla="*/ 549497 w 1519713"/>
                <a:gd name="connsiteY2" fmla="*/ 0 h 1519618"/>
                <a:gd name="connsiteX3" fmla="*/ 549497 w 1519713"/>
                <a:gd name="connsiteY3" fmla="*/ 514350 h 1519618"/>
                <a:gd name="connsiteX4" fmla="*/ 970217 w 1519713"/>
                <a:gd name="connsiteY4" fmla="*/ 514350 h 1519618"/>
                <a:gd name="connsiteX5" fmla="*/ 970217 w 1519713"/>
                <a:gd name="connsiteY5" fmla="*/ 0 h 1519618"/>
                <a:gd name="connsiteX6" fmla="*/ 1519714 w 1519713"/>
                <a:gd name="connsiteY6" fmla="*/ 0 h 1519618"/>
                <a:gd name="connsiteX7" fmla="*/ 1519714 w 1519713"/>
                <a:gd name="connsiteY7" fmla="*/ 1519619 h 1519618"/>
                <a:gd name="connsiteX8" fmla="*/ 482060 w 1519713"/>
                <a:gd name="connsiteY8" fmla="*/ 1519619 h 1519618"/>
                <a:gd name="connsiteX9" fmla="*/ 511874 w 1519713"/>
                <a:gd name="connsiteY9" fmla="*/ 1372743 h 1519618"/>
                <a:gd name="connsiteX10" fmla="*/ 511874 w 1519713"/>
                <a:gd name="connsiteY10" fmla="*/ 1370648 h 1519618"/>
                <a:gd name="connsiteX11" fmla="*/ 126101 w 1519713"/>
                <a:gd name="connsiteY11" fmla="*/ 985085 h 1519618"/>
                <a:gd name="connsiteX12" fmla="*/ 0 w 1519713"/>
                <a:gd name="connsiteY12" fmla="*/ 1006316 h 151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19713" h="1519618">
                  <a:moveTo>
                    <a:pt x="0" y="1006316"/>
                  </a:moveTo>
                  <a:lnTo>
                    <a:pt x="0" y="0"/>
                  </a:lnTo>
                  <a:lnTo>
                    <a:pt x="549497" y="0"/>
                  </a:lnTo>
                  <a:lnTo>
                    <a:pt x="549497" y="514350"/>
                  </a:lnTo>
                  <a:lnTo>
                    <a:pt x="970217" y="514350"/>
                  </a:lnTo>
                  <a:lnTo>
                    <a:pt x="970217" y="0"/>
                  </a:lnTo>
                  <a:lnTo>
                    <a:pt x="1519714" y="0"/>
                  </a:lnTo>
                  <a:lnTo>
                    <a:pt x="1519714" y="1519619"/>
                  </a:lnTo>
                  <a:lnTo>
                    <a:pt x="482060" y="1519619"/>
                  </a:lnTo>
                  <a:cubicBezTo>
                    <a:pt x="501539" y="1473089"/>
                    <a:pt x="511664" y="1423188"/>
                    <a:pt x="511874" y="1372743"/>
                  </a:cubicBezTo>
                  <a:lnTo>
                    <a:pt x="511874" y="1370648"/>
                  </a:lnTo>
                  <a:cubicBezTo>
                    <a:pt x="511816" y="1157649"/>
                    <a:pt x="339100" y="985028"/>
                    <a:pt x="126101" y="985085"/>
                  </a:cubicBezTo>
                  <a:cubicBezTo>
                    <a:pt x="83182" y="985095"/>
                    <a:pt x="40558" y="992267"/>
                    <a:pt x="0" y="1006316"/>
                  </a:cubicBezTo>
                  <a:close/>
                </a:path>
              </a:pathLst>
            </a:custGeom>
            <a:solidFill>
              <a:srgbClr val="009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0" name="Полилиния 159">
              <a:extLst>
                <a:ext uri="{FF2B5EF4-FFF2-40B4-BE49-F238E27FC236}">
                  <a16:creationId xmlns="" xmlns:a16="http://schemas.microsoft.com/office/drawing/2014/main" id="{6DE45E55-7C38-8044-AE0B-BEF228D56DB9}"/>
                </a:ext>
              </a:extLst>
            </p:cNvPr>
            <p:cNvSpPr/>
            <p:nvPr/>
          </p:nvSpPr>
          <p:spPr>
            <a:xfrm>
              <a:off x="5206365" y="3535863"/>
              <a:ext cx="771335" cy="771333"/>
            </a:xfrm>
            <a:custGeom>
              <a:avLst/>
              <a:gdLst>
                <a:gd name="connsiteX0" fmla="*/ 385763 w 771334"/>
                <a:gd name="connsiteY0" fmla="*/ 771335 h 771334"/>
                <a:gd name="connsiteX1" fmla="*/ 0 w 771334"/>
                <a:gd name="connsiteY1" fmla="*/ 385763 h 771334"/>
                <a:gd name="connsiteX2" fmla="*/ 385572 w 771334"/>
                <a:gd name="connsiteY2" fmla="*/ 0 h 771334"/>
                <a:gd name="connsiteX3" fmla="*/ 771335 w 771334"/>
                <a:gd name="connsiteY3" fmla="*/ 385572 h 771334"/>
                <a:gd name="connsiteX4" fmla="*/ 771335 w 771334"/>
                <a:gd name="connsiteY4" fmla="*/ 385667 h 771334"/>
                <a:gd name="connsiteX5" fmla="*/ 771335 w 771334"/>
                <a:gd name="connsiteY5" fmla="*/ 387763 h 771334"/>
                <a:gd name="connsiteX6" fmla="*/ 385763 w 771334"/>
                <a:gd name="connsiteY6" fmla="*/ 771335 h 77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1334" h="771334">
                  <a:moveTo>
                    <a:pt x="385763" y="771335"/>
                  </a:moveTo>
                  <a:cubicBezTo>
                    <a:pt x="172764" y="771392"/>
                    <a:pt x="57" y="598761"/>
                    <a:pt x="0" y="385763"/>
                  </a:cubicBezTo>
                  <a:cubicBezTo>
                    <a:pt x="-57" y="172764"/>
                    <a:pt x="172574" y="57"/>
                    <a:pt x="385572" y="0"/>
                  </a:cubicBezTo>
                  <a:cubicBezTo>
                    <a:pt x="598570" y="-57"/>
                    <a:pt x="771277" y="172574"/>
                    <a:pt x="771335" y="385572"/>
                  </a:cubicBezTo>
                  <a:cubicBezTo>
                    <a:pt x="771335" y="385601"/>
                    <a:pt x="771335" y="385639"/>
                    <a:pt x="771335" y="385667"/>
                  </a:cubicBezTo>
                  <a:lnTo>
                    <a:pt x="771335" y="387763"/>
                  </a:lnTo>
                  <a:cubicBezTo>
                    <a:pt x="770392" y="599989"/>
                    <a:pt x="597999" y="771497"/>
                    <a:pt x="385763" y="77133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1" name="Полилиния 160">
              <a:extLst>
                <a:ext uri="{FF2B5EF4-FFF2-40B4-BE49-F238E27FC236}">
                  <a16:creationId xmlns="" xmlns:a16="http://schemas.microsoft.com/office/drawing/2014/main" id="{64F5DC94-8C32-0F46-B87E-F5A88EA66022}"/>
                </a:ext>
              </a:extLst>
            </p:cNvPr>
            <p:cNvSpPr/>
            <p:nvPr/>
          </p:nvSpPr>
          <p:spPr>
            <a:xfrm>
              <a:off x="6015323" y="2550885"/>
              <a:ext cx="420720" cy="514252"/>
            </a:xfrm>
            <a:custGeom>
              <a:avLst/>
              <a:gdLst>
                <a:gd name="connsiteX0" fmla="*/ 0 w 420719"/>
                <a:gd name="connsiteY0" fmla="*/ 0 h 514254"/>
                <a:gd name="connsiteX1" fmla="*/ 420719 w 420719"/>
                <a:gd name="connsiteY1" fmla="*/ 0 h 514254"/>
                <a:gd name="connsiteX2" fmla="*/ 420719 w 420719"/>
                <a:gd name="connsiteY2" fmla="*/ 514255 h 514254"/>
                <a:gd name="connsiteX3" fmla="*/ 0 w 420719"/>
                <a:gd name="connsiteY3" fmla="*/ 514255 h 51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719" h="514254">
                  <a:moveTo>
                    <a:pt x="0" y="0"/>
                  </a:moveTo>
                  <a:lnTo>
                    <a:pt x="420719" y="0"/>
                  </a:lnTo>
                  <a:lnTo>
                    <a:pt x="420719" y="514255"/>
                  </a:lnTo>
                  <a:lnTo>
                    <a:pt x="0" y="514255"/>
                  </a:lnTo>
                  <a:close/>
                </a:path>
              </a:pathLst>
            </a:custGeom>
            <a:solidFill>
              <a:srgbClr val="FFDF4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2" name="Полилиния 161">
              <a:extLst>
                <a:ext uri="{FF2B5EF4-FFF2-40B4-BE49-F238E27FC236}">
                  <a16:creationId xmlns="" xmlns:a16="http://schemas.microsoft.com/office/drawing/2014/main" id="{C47EEEC5-9697-EE40-BCF5-22647F3358BD}"/>
                </a:ext>
              </a:extLst>
            </p:cNvPr>
            <p:cNvSpPr/>
            <p:nvPr/>
          </p:nvSpPr>
          <p:spPr>
            <a:xfrm>
              <a:off x="5947887" y="2550885"/>
              <a:ext cx="1037654" cy="1519615"/>
            </a:xfrm>
            <a:custGeom>
              <a:avLst/>
              <a:gdLst>
                <a:gd name="connsiteX0" fmla="*/ 488156 w 1037653"/>
                <a:gd name="connsiteY0" fmla="*/ 0 h 1519618"/>
                <a:gd name="connsiteX1" fmla="*/ 1037654 w 1037653"/>
                <a:gd name="connsiteY1" fmla="*/ 0 h 1519618"/>
                <a:gd name="connsiteX2" fmla="*/ 1037654 w 1037653"/>
                <a:gd name="connsiteY2" fmla="*/ 1519619 h 1519618"/>
                <a:gd name="connsiteX3" fmla="*/ 0 w 1037653"/>
                <a:gd name="connsiteY3" fmla="*/ 1519619 h 151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7653" h="1519618">
                  <a:moveTo>
                    <a:pt x="488156" y="0"/>
                  </a:moveTo>
                  <a:lnTo>
                    <a:pt x="1037654" y="0"/>
                  </a:lnTo>
                  <a:lnTo>
                    <a:pt x="1037654" y="1519619"/>
                  </a:lnTo>
                  <a:lnTo>
                    <a:pt x="0" y="1519619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3" name="Полилиния 162">
              <a:extLst>
                <a:ext uri="{FF2B5EF4-FFF2-40B4-BE49-F238E27FC236}">
                  <a16:creationId xmlns="" xmlns:a16="http://schemas.microsoft.com/office/drawing/2014/main" id="{F7145063-334C-3743-A503-5A136B4DBEC1}"/>
                </a:ext>
              </a:extLst>
            </p:cNvPr>
            <p:cNvSpPr/>
            <p:nvPr/>
          </p:nvSpPr>
          <p:spPr>
            <a:xfrm>
              <a:off x="5465826" y="2550887"/>
              <a:ext cx="549497" cy="1006314"/>
            </a:xfrm>
            <a:custGeom>
              <a:avLst/>
              <a:gdLst>
                <a:gd name="connsiteX0" fmla="*/ 0 w 549497"/>
                <a:gd name="connsiteY0" fmla="*/ 1006316 h 1006316"/>
                <a:gd name="connsiteX1" fmla="*/ 0 w 549497"/>
                <a:gd name="connsiteY1" fmla="*/ 0 h 1006316"/>
                <a:gd name="connsiteX2" fmla="*/ 549497 w 549497"/>
                <a:gd name="connsiteY2" fmla="*/ 0 h 10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9497" h="1006316">
                  <a:moveTo>
                    <a:pt x="0" y="1006316"/>
                  </a:moveTo>
                  <a:lnTo>
                    <a:pt x="0" y="0"/>
                  </a:lnTo>
                  <a:lnTo>
                    <a:pt x="549497" y="0"/>
                  </a:lnTo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4" name="Полилиния 163">
              <a:extLst>
                <a:ext uri="{FF2B5EF4-FFF2-40B4-BE49-F238E27FC236}">
                  <a16:creationId xmlns="" xmlns:a16="http://schemas.microsoft.com/office/drawing/2014/main" id="{8C0D60E5-5B21-CE4D-BA9F-BD9E89A8A211}"/>
                </a:ext>
              </a:extLst>
            </p:cNvPr>
            <p:cNvSpPr/>
            <p:nvPr/>
          </p:nvSpPr>
          <p:spPr>
            <a:xfrm>
              <a:off x="5206370" y="3535961"/>
              <a:ext cx="771330" cy="771328"/>
            </a:xfrm>
            <a:custGeom>
              <a:avLst/>
              <a:gdLst>
                <a:gd name="connsiteX0" fmla="*/ 385758 w 771330"/>
                <a:gd name="connsiteY0" fmla="*/ 0 h 771330"/>
                <a:gd name="connsiteX1" fmla="*/ 771330 w 771330"/>
                <a:gd name="connsiteY1" fmla="*/ 385572 h 771330"/>
                <a:gd name="connsiteX2" fmla="*/ 771330 w 771330"/>
                <a:gd name="connsiteY2" fmla="*/ 387667 h 771330"/>
                <a:gd name="connsiteX3" fmla="*/ 383672 w 771330"/>
                <a:gd name="connsiteY3" fmla="*/ 771325 h 771330"/>
                <a:gd name="connsiteX4" fmla="*/ 5 w 771330"/>
                <a:gd name="connsiteY4" fmla="*/ 383667 h 771330"/>
                <a:gd name="connsiteX5" fmla="*/ 385758 w 771330"/>
                <a:gd name="connsiteY5" fmla="*/ 0 h 77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330" h="771330">
                  <a:moveTo>
                    <a:pt x="385758" y="0"/>
                  </a:moveTo>
                  <a:cubicBezTo>
                    <a:pt x="598699" y="0"/>
                    <a:pt x="771330" y="172631"/>
                    <a:pt x="771330" y="385572"/>
                  </a:cubicBezTo>
                  <a:lnTo>
                    <a:pt x="771330" y="387667"/>
                  </a:lnTo>
                  <a:cubicBezTo>
                    <a:pt x="770225" y="600665"/>
                    <a:pt x="596661" y="772430"/>
                    <a:pt x="383672" y="771325"/>
                  </a:cubicBezTo>
                  <a:cubicBezTo>
                    <a:pt x="170674" y="770220"/>
                    <a:pt x="-1100" y="596665"/>
                    <a:pt x="5" y="383667"/>
                  </a:cubicBezTo>
                  <a:cubicBezTo>
                    <a:pt x="1110" y="171421"/>
                    <a:pt x="173503" y="-48"/>
                    <a:pt x="385758" y="0"/>
                  </a:cubicBezTo>
                  <a:close/>
                </a:path>
              </a:pathLst>
            </a:custGeom>
            <a:noFill/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5" name="Полилиния 164">
              <a:extLst>
                <a:ext uri="{FF2B5EF4-FFF2-40B4-BE49-F238E27FC236}">
                  <a16:creationId xmlns="" xmlns:a16="http://schemas.microsoft.com/office/drawing/2014/main" id="{1E20069C-45A2-8A4D-8CC2-A0D11ED44915}"/>
                </a:ext>
              </a:extLst>
            </p:cNvPr>
            <p:cNvSpPr/>
            <p:nvPr/>
          </p:nvSpPr>
          <p:spPr>
            <a:xfrm>
              <a:off x="5592129" y="3770560"/>
              <a:ext cx="221171" cy="150971"/>
            </a:xfrm>
            <a:custGeom>
              <a:avLst/>
              <a:gdLst>
                <a:gd name="connsiteX0" fmla="*/ 221171 w 221170"/>
                <a:gd name="connsiteY0" fmla="*/ 150971 h 150971"/>
                <a:gd name="connsiteX1" fmla="*/ 0 w 221170"/>
                <a:gd name="connsiteY1" fmla="*/ 150971 h 150971"/>
                <a:gd name="connsiteX2" fmla="*/ 0 w 221170"/>
                <a:gd name="connsiteY2" fmla="*/ 0 h 15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1170" h="150971">
                  <a:moveTo>
                    <a:pt x="221171" y="150971"/>
                  </a:moveTo>
                  <a:lnTo>
                    <a:pt x="0" y="150971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6" name="Полилиния 165">
              <a:extLst>
                <a:ext uri="{FF2B5EF4-FFF2-40B4-BE49-F238E27FC236}">
                  <a16:creationId xmlns="" xmlns:a16="http://schemas.microsoft.com/office/drawing/2014/main" id="{929A04CE-36E0-2B41-8730-C27AA9FA9044}"/>
                </a:ext>
              </a:extLst>
            </p:cNvPr>
            <p:cNvSpPr/>
            <p:nvPr/>
          </p:nvSpPr>
          <p:spPr>
            <a:xfrm>
              <a:off x="5592129" y="3535961"/>
              <a:ext cx="9525" cy="88201"/>
            </a:xfrm>
            <a:custGeom>
              <a:avLst/>
              <a:gdLst>
                <a:gd name="connsiteX0" fmla="*/ 0 w 9525"/>
                <a:gd name="connsiteY0" fmla="*/ 88201 h 88201"/>
                <a:gd name="connsiteX1" fmla="*/ 0 w 9525"/>
                <a:gd name="connsiteY1" fmla="*/ 0 h 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88201">
                  <a:moveTo>
                    <a:pt x="0" y="88201"/>
                  </a:moveTo>
                  <a:lnTo>
                    <a:pt x="0" y="0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7" name="Полилиния 166">
              <a:extLst>
                <a:ext uri="{FF2B5EF4-FFF2-40B4-BE49-F238E27FC236}">
                  <a16:creationId xmlns="" xmlns:a16="http://schemas.microsoft.com/office/drawing/2014/main" id="{76501BD2-D63A-324F-AE13-51AA0018CD2C}"/>
                </a:ext>
              </a:extLst>
            </p:cNvPr>
            <p:cNvSpPr/>
            <p:nvPr/>
          </p:nvSpPr>
          <p:spPr>
            <a:xfrm>
              <a:off x="5889501" y="3923628"/>
              <a:ext cx="88201" cy="9525"/>
            </a:xfrm>
            <a:custGeom>
              <a:avLst/>
              <a:gdLst>
                <a:gd name="connsiteX0" fmla="*/ 0 w 88201"/>
                <a:gd name="connsiteY0" fmla="*/ 0 h 9525"/>
                <a:gd name="connsiteX1" fmla="*/ 88202 w 88201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201" h="9525">
                  <a:moveTo>
                    <a:pt x="0" y="0"/>
                  </a:moveTo>
                  <a:lnTo>
                    <a:pt x="88202" y="0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8" name="Полилиния 167">
              <a:extLst>
                <a:ext uri="{FF2B5EF4-FFF2-40B4-BE49-F238E27FC236}">
                  <a16:creationId xmlns="" xmlns:a16="http://schemas.microsoft.com/office/drawing/2014/main" id="{E79D4568-0DEA-6845-9FCC-7AEA447077C7}"/>
                </a:ext>
              </a:extLst>
            </p:cNvPr>
            <p:cNvSpPr/>
            <p:nvPr/>
          </p:nvSpPr>
          <p:spPr>
            <a:xfrm>
              <a:off x="5206463" y="3921531"/>
              <a:ext cx="88201" cy="9525"/>
            </a:xfrm>
            <a:custGeom>
              <a:avLst/>
              <a:gdLst>
                <a:gd name="connsiteX0" fmla="*/ 0 w 88201"/>
                <a:gd name="connsiteY0" fmla="*/ 0 h 9525"/>
                <a:gd name="connsiteX1" fmla="*/ 88201 w 88201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201" h="9525">
                  <a:moveTo>
                    <a:pt x="0" y="0"/>
                  </a:moveTo>
                  <a:lnTo>
                    <a:pt x="88201" y="0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69" name="Полилиния 168">
              <a:extLst>
                <a:ext uri="{FF2B5EF4-FFF2-40B4-BE49-F238E27FC236}">
                  <a16:creationId xmlns="" xmlns:a16="http://schemas.microsoft.com/office/drawing/2014/main" id="{1DD17859-3BA8-5946-B52C-CC82706A8935}"/>
                </a:ext>
              </a:extLst>
            </p:cNvPr>
            <p:cNvSpPr/>
            <p:nvPr/>
          </p:nvSpPr>
          <p:spPr>
            <a:xfrm>
              <a:off x="5592132" y="4218997"/>
              <a:ext cx="9525" cy="88201"/>
            </a:xfrm>
            <a:custGeom>
              <a:avLst/>
              <a:gdLst>
                <a:gd name="connsiteX0" fmla="*/ 0 w 9525"/>
                <a:gd name="connsiteY0" fmla="*/ 0 h 88201"/>
                <a:gd name="connsiteX1" fmla="*/ 0 w 9525"/>
                <a:gd name="connsiteY1" fmla="*/ 88202 h 8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88201">
                  <a:moveTo>
                    <a:pt x="0" y="0"/>
                  </a:moveTo>
                  <a:lnTo>
                    <a:pt x="0" y="88202"/>
                  </a:lnTo>
                </a:path>
              </a:pathLst>
            </a:custGeom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70" name="Полилиния 169">
              <a:extLst>
                <a:ext uri="{FF2B5EF4-FFF2-40B4-BE49-F238E27FC236}">
                  <a16:creationId xmlns="" xmlns:a16="http://schemas.microsoft.com/office/drawing/2014/main" id="{CAFC7978-6649-A549-962C-09286E7C3A4E}"/>
                </a:ext>
              </a:extLst>
            </p:cNvPr>
            <p:cNvSpPr/>
            <p:nvPr/>
          </p:nvSpPr>
          <p:spPr>
            <a:xfrm>
              <a:off x="6343465" y="3923628"/>
              <a:ext cx="383477" cy="9525"/>
            </a:xfrm>
            <a:custGeom>
              <a:avLst/>
              <a:gdLst>
                <a:gd name="connsiteX0" fmla="*/ 0 w 383476"/>
                <a:gd name="connsiteY0" fmla="*/ 0 h 9525"/>
                <a:gd name="connsiteX1" fmla="*/ 383476 w 383476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3476" h="9525">
                  <a:moveTo>
                    <a:pt x="0" y="0"/>
                  </a:moveTo>
                  <a:lnTo>
                    <a:pt x="383476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71" name="Полилиния 170">
              <a:extLst>
                <a:ext uri="{FF2B5EF4-FFF2-40B4-BE49-F238E27FC236}">
                  <a16:creationId xmlns="" xmlns:a16="http://schemas.microsoft.com/office/drawing/2014/main" id="{F550903F-EB35-204C-AB5F-3C7B103ABBE7}"/>
                </a:ext>
              </a:extLst>
            </p:cNvPr>
            <p:cNvSpPr/>
            <p:nvPr/>
          </p:nvSpPr>
          <p:spPr>
            <a:xfrm>
              <a:off x="6343465" y="3839522"/>
              <a:ext cx="168117" cy="9525"/>
            </a:xfrm>
            <a:custGeom>
              <a:avLst/>
              <a:gdLst>
                <a:gd name="connsiteX0" fmla="*/ 0 w 168116"/>
                <a:gd name="connsiteY0" fmla="*/ 0 h 9525"/>
                <a:gd name="connsiteX1" fmla="*/ 168116 w 168116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116" h="9525">
                  <a:moveTo>
                    <a:pt x="0" y="0"/>
                  </a:moveTo>
                  <a:lnTo>
                    <a:pt x="168116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72" name="Полилиния 171">
              <a:extLst>
                <a:ext uri="{FF2B5EF4-FFF2-40B4-BE49-F238E27FC236}">
                  <a16:creationId xmlns="" xmlns:a16="http://schemas.microsoft.com/office/drawing/2014/main" id="{962F3C9C-3156-0040-8743-A859EBD21A5D}"/>
                </a:ext>
              </a:extLst>
            </p:cNvPr>
            <p:cNvSpPr/>
            <p:nvPr/>
          </p:nvSpPr>
          <p:spPr>
            <a:xfrm>
              <a:off x="6548347" y="3839522"/>
              <a:ext cx="84105" cy="9525"/>
            </a:xfrm>
            <a:custGeom>
              <a:avLst/>
              <a:gdLst>
                <a:gd name="connsiteX0" fmla="*/ 0 w 84105"/>
                <a:gd name="connsiteY0" fmla="*/ 0 h 9525"/>
                <a:gd name="connsiteX1" fmla="*/ 84106 w 8410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105" h="9525">
                  <a:moveTo>
                    <a:pt x="0" y="0"/>
                  </a:moveTo>
                  <a:lnTo>
                    <a:pt x="84106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73" name="Полилиния 172">
              <a:extLst>
                <a:ext uri="{FF2B5EF4-FFF2-40B4-BE49-F238E27FC236}">
                  <a16:creationId xmlns="" xmlns:a16="http://schemas.microsoft.com/office/drawing/2014/main" id="{D43CDF32-65D1-A24B-9880-9904475F3048}"/>
                </a:ext>
              </a:extLst>
            </p:cNvPr>
            <p:cNvSpPr/>
            <p:nvPr/>
          </p:nvSpPr>
          <p:spPr>
            <a:xfrm>
              <a:off x="6343465" y="3760752"/>
              <a:ext cx="84105" cy="9525"/>
            </a:xfrm>
            <a:custGeom>
              <a:avLst/>
              <a:gdLst>
                <a:gd name="connsiteX0" fmla="*/ 0 w 84105"/>
                <a:gd name="connsiteY0" fmla="*/ 0 h 9525"/>
                <a:gd name="connsiteX1" fmla="*/ 84106 w 8410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105" h="9525">
                  <a:moveTo>
                    <a:pt x="0" y="0"/>
                  </a:moveTo>
                  <a:lnTo>
                    <a:pt x="84106" y="0"/>
                  </a:lnTo>
                </a:path>
              </a:pathLst>
            </a:custGeom>
            <a:ln w="14288" cap="flat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  <p:sp>
          <p:nvSpPr>
            <p:cNvPr id="174" name="Полилиния 173">
              <a:extLst>
                <a:ext uri="{FF2B5EF4-FFF2-40B4-BE49-F238E27FC236}">
                  <a16:creationId xmlns="" xmlns:a16="http://schemas.microsoft.com/office/drawing/2014/main" id="{0339C282-3F4A-3B4E-BA41-2176145D0796}"/>
                </a:ext>
              </a:extLst>
            </p:cNvPr>
            <p:cNvSpPr/>
            <p:nvPr/>
          </p:nvSpPr>
          <p:spPr>
            <a:xfrm>
              <a:off x="6015323" y="2550890"/>
              <a:ext cx="420720" cy="514253"/>
            </a:xfrm>
            <a:custGeom>
              <a:avLst/>
              <a:gdLst>
                <a:gd name="connsiteX0" fmla="*/ 0 w 420719"/>
                <a:gd name="connsiteY0" fmla="*/ 0 h 514254"/>
                <a:gd name="connsiteX1" fmla="*/ 420719 w 420719"/>
                <a:gd name="connsiteY1" fmla="*/ 0 h 514254"/>
                <a:gd name="connsiteX2" fmla="*/ 420719 w 420719"/>
                <a:gd name="connsiteY2" fmla="*/ 514255 h 514254"/>
                <a:gd name="connsiteX3" fmla="*/ 0 w 420719"/>
                <a:gd name="connsiteY3" fmla="*/ 514255 h 51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719" h="514254">
                  <a:moveTo>
                    <a:pt x="0" y="0"/>
                  </a:moveTo>
                  <a:lnTo>
                    <a:pt x="420719" y="0"/>
                  </a:lnTo>
                  <a:lnTo>
                    <a:pt x="420719" y="514255"/>
                  </a:lnTo>
                  <a:lnTo>
                    <a:pt x="0" y="514255"/>
                  </a:lnTo>
                  <a:close/>
                </a:path>
              </a:pathLst>
            </a:custGeom>
            <a:noFill/>
            <a:ln w="14288" cap="rnd">
              <a:solidFill>
                <a:srgbClr val="005321"/>
              </a:solidFill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90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сервис «Таможенная проверка» АПС «Личный кабинет»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542A-CDDE-0A4D-9BEA-1CDB85DF59E6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893" y="740869"/>
            <a:ext cx="5874462" cy="321256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02188" y="824754"/>
            <a:ext cx="2644591" cy="9054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необходимости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отправьте из карточки процедуры не запрашиваемый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таможенным органом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документ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Овал 7"/>
          <p:cNvSpPr/>
          <p:nvPr/>
        </p:nvSpPr>
        <p:spPr>
          <a:xfrm>
            <a:off x="6069106" y="654424"/>
            <a:ext cx="385483" cy="331695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22896" y="672354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224" y="1954306"/>
            <a:ext cx="2644591" cy="12998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При получении от таможенного органа уведомлений, решений и прочих документов по процедурам таможенной проверки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подтвердите их получение 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карточке конкретной процедуры либо на вкладке «Поступившие документы».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93224" y="3460377"/>
            <a:ext cx="2644591" cy="14253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 получения Акта таможенной проверки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подтвердите его получение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 При необходимости можно подать в таможенный орган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возражение на акт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в ответ на возражение от таможенного органа поступит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заключение по возражениям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79695" y="4078942"/>
            <a:ext cx="2644591" cy="7978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После получения от таможенного органа Решения по результатам таможенной проверки </a:t>
            </a:r>
            <a:r>
              <a:rPr lang="ru-RU" sz="12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подтвердите его получение</a:t>
            </a:r>
            <a:r>
              <a:rPr lang="ru-RU" sz="1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Овал 13"/>
          <p:cNvSpPr/>
          <p:nvPr/>
        </p:nvSpPr>
        <p:spPr>
          <a:xfrm>
            <a:off x="6069106" y="1837764"/>
            <a:ext cx="376517" cy="33169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51176" y="3254187"/>
            <a:ext cx="376517" cy="33169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73507" y="3989294"/>
            <a:ext cx="376517" cy="33169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096000" y="1864661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04966" y="3272121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8330" y="3989296"/>
            <a:ext cx="37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stCxn id="6" idx="2"/>
            <a:endCxn id="10" idx="0"/>
          </p:cNvCxnSpPr>
          <p:nvPr/>
        </p:nvCxnSpPr>
        <p:spPr>
          <a:xfrm flipH="1">
            <a:off x="7615520" y="1730188"/>
            <a:ext cx="8964" cy="2241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" idx="2"/>
            <a:endCxn id="11" idx="0"/>
          </p:cNvCxnSpPr>
          <p:nvPr/>
        </p:nvCxnSpPr>
        <p:spPr>
          <a:xfrm>
            <a:off x="7615520" y="3254187"/>
            <a:ext cx="0" cy="2061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2" idx="3"/>
          </p:cNvCxnSpPr>
          <p:nvPr/>
        </p:nvCxnSpPr>
        <p:spPr>
          <a:xfrm flipH="1">
            <a:off x="6024286" y="4473388"/>
            <a:ext cx="277902" cy="448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ТС">
  <a:themeElements>
    <a:clrScheme name="фтс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B19"/>
      </a:accent1>
      <a:accent2>
        <a:srgbClr val="FAA61A"/>
      </a:accent2>
      <a:accent3>
        <a:srgbClr val="00A651"/>
      </a:accent3>
      <a:accent4>
        <a:srgbClr val="007B41"/>
      </a:accent4>
      <a:accent5>
        <a:srgbClr val="005826"/>
      </a:accent5>
      <a:accent6>
        <a:srgbClr val="8E8E8E"/>
      </a:accent6>
      <a:hlink>
        <a:srgbClr val="00A651"/>
      </a:hlink>
      <a:folHlink>
        <a:srgbClr val="00582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ФТС" id="{FF95AD0A-72D1-43C7-82DB-B3D37F11C1D1}" vid="{6AA11BD4-2E92-438B-95D4-5ACEB6E5E9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74219E7C051D9947A1B1A3CF9D9CCC42" ma:contentTypeVersion="0" ma:contentTypeDescription="Создание документа." ma:contentTypeScope="" ma:versionID="822b38ede9a47539c07d28a3a5e6ddb4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4542D0-4916-45AB-960D-C711845DD6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FBDA094-713F-4E8E-A510-1D7DFA87E4F7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84E5C61-06BC-445D-801B-B0A4DDF12C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ФТС</Template>
  <TotalTime>42862</TotalTime>
  <Words>666</Words>
  <Application>Microsoft Office PowerPoint</Application>
  <PresentationFormat>Экран (16:9)</PresentationFormat>
  <Paragraphs>68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ФТС</vt:lpstr>
      <vt:lpstr>Электронный сервис «Таможенная проверка» АПС «Личный кабинет»</vt:lpstr>
      <vt:lpstr>содержание</vt:lpstr>
      <vt:lpstr>1. Апробация Технологии обмена  документами и (или) сведениями в электронном виде в ходе организации и проведения таможенной проверки. </vt:lpstr>
      <vt:lpstr>Слайд 4</vt:lpstr>
      <vt:lpstr>2. Алгоритм работы  в электронном сервисе «Таможенная проверка» АПС «Личный кабинет».  </vt:lpstr>
      <vt:lpstr>Слайд 6</vt:lpstr>
      <vt:lpstr>Слайд 7</vt:lpstr>
      <vt:lpstr>Слайд 8</vt:lpstr>
      <vt:lpstr>Слайд 9</vt:lpstr>
      <vt:lpstr>2.2 используемые пиктограммы</vt:lpstr>
      <vt:lpstr>3.  Адреса обращений при возникновении трудностей.   </vt:lpstr>
      <vt:lpstr>Слайд 12</vt:lpstr>
      <vt:lpstr>Электронный сервис «Таможенная проверка» АПС «Личный кабинет»</vt:lpstr>
    </vt:vector>
  </TitlesOfParts>
  <Company>44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Zhmylevna</cp:lastModifiedBy>
  <cp:revision>2902</cp:revision>
  <dcterms:created xsi:type="dcterms:W3CDTF">2015-02-25T15:20:40Z</dcterms:created>
  <dcterms:modified xsi:type="dcterms:W3CDTF">2021-01-29T07:25:14Z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0x01010074219E7C051D9947A1B1A3CF9D9CCC42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</Properties>
</file>